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4" r:id="rId3"/>
    <p:sldId id="260" r:id="rId4"/>
    <p:sldId id="275" r:id="rId5"/>
    <p:sldId id="257" r:id="rId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800080"/>
    <a:srgbClr val="66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78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9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65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55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51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95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15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15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50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00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13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C7BA-35B0-4946-9F28-2FDC81F7CC9F}" type="datetimeFigureOut">
              <a:rPr lang="lv-LV" smtClean="0"/>
              <a:t>27.09.2019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0F1A6-27C3-4E4C-855F-F5796B1EB40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65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1" y="2161032"/>
            <a:ext cx="10111155" cy="2103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6365" y="1352002"/>
            <a:ext cx="687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dirty="0">
                <a:latin typeface="Red Hat Display" panose="02010503040201060303" pitchFamily="2" charset="-70"/>
                <a:cs typeface="Arial" panose="020B0604020202020204" pitchFamily="34" charset="0"/>
              </a:rPr>
              <a:t>k</a:t>
            </a:r>
            <a:r>
              <a:rPr lang="lv-LV" sz="44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as ir</a:t>
            </a:r>
            <a:endParaRPr lang="lv-LV" sz="4400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364" y="4713594"/>
            <a:ext cx="687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?</a:t>
            </a:r>
            <a:endParaRPr lang="lv-LV" sz="4400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465" y="374946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 par </a:t>
            </a:r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produktu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 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75" y="1824009"/>
            <a:ext cx="2714172" cy="3619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51" y="1924493"/>
            <a:ext cx="2536895" cy="338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47" y="1924492"/>
            <a:ext cx="2639208" cy="3519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0" y="1924493"/>
            <a:ext cx="2536893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2210" r="7095" b="6977"/>
          <a:stretch/>
        </p:blipFill>
        <p:spPr>
          <a:xfrm>
            <a:off x="7210169" y="2256758"/>
            <a:ext cx="2166806" cy="28548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98203" y="1639343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smadzeņu funkcionālie batoniņi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967" y="474227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</a:t>
            </a:r>
            <a:r>
              <a:rPr lang="lv-LV" dirty="0" smtClean="0">
                <a:solidFill>
                  <a:srgbClr val="92D050"/>
                </a:solidFill>
                <a:latin typeface="Red Hat Display" panose="02010503040201060303" pitchFamily="2" charset="-70"/>
                <a:cs typeface="Arial" panose="020B0604020202020204" pitchFamily="34" charset="0"/>
              </a:rPr>
              <a:t>LONGEVITY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5710" y="474227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</a:t>
            </a:r>
            <a:r>
              <a:rPr lang="lv-LV" dirty="0" smtClean="0">
                <a:solidFill>
                  <a:srgbClr val="FF0000"/>
                </a:solidFill>
                <a:latin typeface="Red Hat Display" panose="02010503040201060303" pitchFamily="2" charset="-70"/>
                <a:cs typeface="Arial" panose="020B0604020202020204" pitchFamily="34" charset="0"/>
              </a:rPr>
              <a:t>FOCUS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3102" y="472318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</a:t>
            </a:r>
            <a:r>
              <a:rPr lang="lv-LV" dirty="0" smtClean="0">
                <a:solidFill>
                  <a:srgbClr val="663300"/>
                </a:solidFill>
                <a:latin typeface="Red Hat Display" panose="02010503040201060303" pitchFamily="2" charset="-70"/>
                <a:cs typeface="Arial" panose="020B0604020202020204" pitchFamily="34" charset="0"/>
              </a:rPr>
              <a:t>ENERGY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2937" y="474227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</a:t>
            </a:r>
            <a:r>
              <a:rPr lang="lv-LV" dirty="0" smtClean="0">
                <a:solidFill>
                  <a:srgbClr val="660066"/>
                </a:solidFill>
                <a:latin typeface="Red Hat Display" panose="02010503040201060303" pitchFamily="2" charset="-70"/>
                <a:cs typeface="Arial" panose="020B0604020202020204" pitchFamily="34" charset="0"/>
              </a:rPr>
              <a:t>MEMORY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5026" y="4742270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</a:t>
            </a:r>
            <a:r>
              <a:rPr lang="lv-LV" dirty="0" smtClean="0">
                <a:solidFill>
                  <a:srgbClr val="FFCC00"/>
                </a:solidFill>
                <a:latin typeface="Red Hat Display" panose="02010503040201060303" pitchFamily="2" charset="-70"/>
                <a:cs typeface="Arial" panose="020B0604020202020204" pitchFamily="34" charset="0"/>
              </a:rPr>
              <a:t>RELAXING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4" y="0"/>
            <a:ext cx="11701612" cy="64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1" y="2161032"/>
            <a:ext cx="10111155" cy="2103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6365" y="1352002"/>
            <a:ext cx="687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dirty="0">
                <a:latin typeface="Red Hat Display" panose="02010503040201060303" pitchFamily="2" charset="-70"/>
                <a:cs typeface="Arial" panose="020B0604020202020204" pitchFamily="34" charset="0"/>
              </a:rPr>
              <a:t>k</a:t>
            </a:r>
            <a:r>
              <a:rPr lang="lv-LV" sz="44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as ir</a:t>
            </a:r>
            <a:endParaRPr lang="lv-LV" sz="4400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364" y="4713594"/>
            <a:ext cx="687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?</a:t>
            </a:r>
            <a:endParaRPr lang="lv-LV" sz="4400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14418" y="5633013"/>
            <a:ext cx="85902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2000" dirty="0">
              <a:latin typeface="Red Hat Display" panose="02010503040201060303" pitchFamily="2" charset="-7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lv-LV" sz="20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galvenais.com</a:t>
            </a:r>
            <a:r>
              <a:rPr lang="en-US" sz="20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             </a:t>
            </a:r>
            <a:r>
              <a:rPr lang="en-US" sz="2000" dirty="0" smtClean="0">
                <a:latin typeface="Red Hat Display" panose="02010503040201060303" pitchFamily="2" charset="-70"/>
              </a:rPr>
              <a:t>galvenaisbrainfood</a:t>
            </a:r>
            <a:r>
              <a:rPr lang="en-US" sz="2000" dirty="0">
                <a:latin typeface="Red Hat Display" panose="02010503040201060303" pitchFamily="2" charset="-7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            </a:t>
            </a:r>
            <a:r>
              <a:rPr lang="en-US" sz="2000" dirty="0" smtClean="0">
                <a:latin typeface="Red Hat Display" panose="02010503040201060303" pitchFamily="2" charset="-70"/>
              </a:rPr>
              <a:t>galvenais_brainfood</a:t>
            </a:r>
            <a:endParaRPr lang="lv-LV" sz="2000" dirty="0" smtClean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465" y="37494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[ </a:t>
            </a:r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kontakti</a:t>
            </a:r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 ]</a:t>
            </a:r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6955" y="1413652"/>
            <a:ext cx="3551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Kārlis Brants</a:t>
            </a:r>
          </a:p>
          <a:p>
            <a:endParaRPr lang="lv-LV" dirty="0" smtClean="0">
              <a:latin typeface="Red Hat Display" panose="02010503040201060303" pitchFamily="2" charset="-70"/>
              <a:cs typeface="Arial" panose="020B0604020202020204" pitchFamily="34" charset="0"/>
            </a:endParaRPr>
          </a:p>
          <a:p>
            <a:r>
              <a:rPr lang="lv-LV" dirty="0">
                <a:latin typeface="Red Hat Display" panose="02010503040201060303" pitchFamily="2" charset="-70"/>
                <a:cs typeface="Arial" panose="020B0604020202020204" pitchFamily="34" charset="0"/>
              </a:rPr>
              <a:t>v</a:t>
            </a:r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adītājs</a:t>
            </a:r>
          </a:p>
          <a:p>
            <a:r>
              <a:rPr lang="lv-LV" i="1" dirty="0">
                <a:latin typeface="Red Hat Display" panose="02010503040201060303" pitchFamily="2" charset="-70"/>
                <a:cs typeface="Arial" panose="020B0604020202020204" pitchFamily="34" charset="0"/>
              </a:rPr>
              <a:t>p</a:t>
            </a:r>
            <a:r>
              <a:rPr lang="lv-LV" i="1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roduktu izstrāde &amp; attīstība</a:t>
            </a:r>
          </a:p>
          <a:p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  <a:p>
            <a:r>
              <a:rPr lang="lv-LV" dirty="0" err="1" smtClean="0">
                <a:latin typeface="Red Hat Display" panose="02010503040201060303" pitchFamily="2" charset="-70"/>
                <a:cs typeface="Arial" panose="020B0604020202020204" pitchFamily="34" charset="0"/>
              </a:rPr>
              <a:t>karlis@galvenais.com</a:t>
            </a:r>
            <a:endParaRPr lang="lv-LV" dirty="0" smtClean="0">
              <a:latin typeface="Red Hat Display" panose="02010503040201060303" pitchFamily="2" charset="-70"/>
              <a:cs typeface="Arial" panose="020B0604020202020204" pitchFamily="34" charset="0"/>
            </a:endParaRPr>
          </a:p>
          <a:p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+371 26355662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759340" y="1469497"/>
            <a:ext cx="3187" cy="18851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r="9276" b="1274"/>
          <a:stretch/>
        </p:blipFill>
        <p:spPr>
          <a:xfrm>
            <a:off x="4657244" y="1181532"/>
            <a:ext cx="2094998" cy="24584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285" y="4283214"/>
            <a:ext cx="2530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SIA</a:t>
            </a:r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 ‘brainberry’</a:t>
            </a:r>
          </a:p>
          <a:p>
            <a:endParaRPr lang="lv-LV" dirty="0" smtClean="0">
              <a:latin typeface="Red Hat Display" panose="02010503040201060303" pitchFamily="2" charset="-70"/>
              <a:cs typeface="Arial" panose="020B0604020202020204" pitchFamily="34" charset="0"/>
            </a:endParaRPr>
          </a:p>
          <a:p>
            <a:r>
              <a:rPr lang="lv-LV" dirty="0" smtClean="0">
                <a:latin typeface="Red Hat Display" panose="02010503040201060303" pitchFamily="2" charset="-70"/>
                <a:cs typeface="Arial" panose="020B0604020202020204" pitchFamily="34" charset="0"/>
              </a:rPr>
              <a:t>Peldu iela 7, Jelgava</a:t>
            </a:r>
          </a:p>
          <a:p>
            <a:endParaRPr lang="lv-LV" dirty="0">
              <a:latin typeface="Red Hat Display" panose="02010503040201060303" pitchFamily="2" charset="-7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56670" y="4339059"/>
            <a:ext cx="3188" cy="76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76" y="6125545"/>
            <a:ext cx="288000" cy="2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270" y="6125545"/>
            <a:ext cx="378000" cy="28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809" y="6125545"/>
            <a:ext cx="41304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54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Red Hat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Katrīna</dc:creator>
  <cp:lastModifiedBy>[galvenais] KB</cp:lastModifiedBy>
  <cp:revision>52</cp:revision>
  <dcterms:created xsi:type="dcterms:W3CDTF">2019-09-10T09:54:57Z</dcterms:created>
  <dcterms:modified xsi:type="dcterms:W3CDTF">2019-09-27T11:10:56Z</dcterms:modified>
</cp:coreProperties>
</file>