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9" r:id="rId2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23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68" y="2571745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38480" y="4071942"/>
            <a:ext cx="8534400" cy="642942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638CD-C44C-41B2-BB7A-7446E198C6AD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491581-D228-4E69-AA96-8E4D837D6E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77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81E3F-9BD6-4C9C-A898-4C8327D70D65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4C3520-1790-4839-BBFB-DC346D9DB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51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A5980-9924-438B-B057-9A139476C9C1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E4A45-ED2C-45D7-86F1-24D4A90806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205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FE6FCC-0246-4F5C-A5E3-B2541BAD584F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9F899D-F79C-4BB6-B6BE-60CC7F9F8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523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9E676-DAEC-412C-A527-39AF4CE1B90B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70A6-2B01-4196-AD32-CEF12062F4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030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C286A6-CD81-435D-9BF7-E5B13499A41B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D6906-240A-4CEC-BA4A-A31E70489C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72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F1DCB6-2B42-4BC4-9795-50653B67901A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019BF-DE10-4F7E-A9B9-6AA83589CB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493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E2379-666C-4F6E-B131-EDB4ADBC0D05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2434C-37BE-4879-AA37-A04308474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21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62E6EC-6534-4839-B8A6-5541DC0946A0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CAD42-058E-464E-A8AE-FF0B8D6B30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0934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61052-10BE-4CBD-A19D-BCC93C8360FA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5A3DF-96E7-49AD-961E-C57CD10E7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073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37B25-2ABD-441F-810D-1B6C4E5DC1C7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6A784-17D3-4D2D-AFC1-B5BA124935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03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" y="5943600"/>
            <a:ext cx="12204700" cy="1066800"/>
          </a:xfrm>
          <a:custGeom>
            <a:avLst/>
            <a:gdLst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9144000 w 9144000"/>
              <a:gd name="connsiteY2" fmla="*/ 3581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4800600 w 9144000"/>
              <a:gd name="connsiteY2" fmla="*/ 18288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2971800 w 9144000"/>
              <a:gd name="connsiteY2" fmla="*/ 914400 h 3581400"/>
              <a:gd name="connsiteX3" fmla="*/ 0 w 9144000"/>
              <a:gd name="connsiteY3" fmla="*/ 3581400 h 3581400"/>
              <a:gd name="connsiteX4" fmla="*/ 0 w 9144000"/>
              <a:gd name="connsiteY4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3581400"/>
              <a:gd name="connsiteX1" fmla="*/ 9144000 w 9144000"/>
              <a:gd name="connsiteY1" fmla="*/ 0 h 3581400"/>
              <a:gd name="connsiteX2" fmla="*/ 0 w 9144000"/>
              <a:gd name="connsiteY2" fmla="*/ 3581400 h 3581400"/>
              <a:gd name="connsiteX3" fmla="*/ 0 w 9144000"/>
              <a:gd name="connsiteY3" fmla="*/ 0 h 35814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1905000"/>
              <a:gd name="connsiteX1" fmla="*/ 9144000 w 9144000"/>
              <a:gd name="connsiteY1" fmla="*/ 0 h 1905000"/>
              <a:gd name="connsiteX2" fmla="*/ 0 w 9144000"/>
              <a:gd name="connsiteY2" fmla="*/ 1905000 h 1905000"/>
              <a:gd name="connsiteX3" fmla="*/ 0 w 9144000"/>
              <a:gd name="connsiteY3" fmla="*/ 0 h 19050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905000 h 2349500"/>
              <a:gd name="connsiteX3" fmla="*/ 0 w 9144000"/>
              <a:gd name="connsiteY3" fmla="*/ 0 h 2349500"/>
              <a:gd name="connsiteX0" fmla="*/ 0 w 9144000"/>
              <a:gd name="connsiteY0" fmla="*/ 1 h 2349501"/>
              <a:gd name="connsiteX1" fmla="*/ 9144000 w 9144000"/>
              <a:gd name="connsiteY1" fmla="*/ 1 h 2349501"/>
              <a:gd name="connsiteX2" fmla="*/ 0 w 9144000"/>
              <a:gd name="connsiteY2" fmla="*/ 1905001 h 2349501"/>
              <a:gd name="connsiteX3" fmla="*/ 0 w 9144000"/>
              <a:gd name="connsiteY3" fmla="*/ 1 h 2349501"/>
              <a:gd name="connsiteX0" fmla="*/ 0 w 9144000"/>
              <a:gd name="connsiteY0" fmla="*/ 671286 h 3020786"/>
              <a:gd name="connsiteX1" fmla="*/ 9144000 w 9144000"/>
              <a:gd name="connsiteY1" fmla="*/ 671286 h 3020786"/>
              <a:gd name="connsiteX2" fmla="*/ 0 w 9144000"/>
              <a:gd name="connsiteY2" fmla="*/ 1905001 h 3020786"/>
              <a:gd name="connsiteX3" fmla="*/ 0 w 9144000"/>
              <a:gd name="connsiteY3" fmla="*/ 671286 h 3020786"/>
              <a:gd name="connsiteX0" fmla="*/ 0 w 9144000"/>
              <a:gd name="connsiteY0" fmla="*/ -1 h 2349499"/>
              <a:gd name="connsiteX1" fmla="*/ 9144000 w 9144000"/>
              <a:gd name="connsiteY1" fmla="*/ -1 h 2349499"/>
              <a:gd name="connsiteX2" fmla="*/ 0 w 9144000"/>
              <a:gd name="connsiteY2" fmla="*/ 1233714 h 2349499"/>
              <a:gd name="connsiteX3" fmla="*/ 0 w 9144000"/>
              <a:gd name="connsiteY3" fmla="*/ -1 h 2349499"/>
              <a:gd name="connsiteX0" fmla="*/ 0 w 9144000"/>
              <a:gd name="connsiteY0" fmla="*/ 0 h 2349500"/>
              <a:gd name="connsiteX1" fmla="*/ 9144000 w 9144000"/>
              <a:gd name="connsiteY1" fmla="*/ 0 h 2349500"/>
              <a:gd name="connsiteX2" fmla="*/ 0 w 9144000"/>
              <a:gd name="connsiteY2" fmla="*/ 1233715 h 2349500"/>
              <a:gd name="connsiteX3" fmla="*/ 0 w 9144000"/>
              <a:gd name="connsiteY3" fmla="*/ 0 h 2349500"/>
              <a:gd name="connsiteX0" fmla="*/ 0 w 9144000"/>
              <a:gd name="connsiteY0" fmla="*/ 0 h 2181679"/>
              <a:gd name="connsiteX1" fmla="*/ 9144000 w 9144000"/>
              <a:gd name="connsiteY1" fmla="*/ 0 h 2181679"/>
              <a:gd name="connsiteX2" fmla="*/ 0 w 9144000"/>
              <a:gd name="connsiteY2" fmla="*/ 1233715 h 2181679"/>
              <a:gd name="connsiteX3" fmla="*/ 0 w 9144000"/>
              <a:gd name="connsiteY3" fmla="*/ 0 h 2181679"/>
              <a:gd name="connsiteX0" fmla="*/ 0 w 9144000"/>
              <a:gd name="connsiteY0" fmla="*/ 0 h 2237619"/>
              <a:gd name="connsiteX1" fmla="*/ 9144000 w 9144000"/>
              <a:gd name="connsiteY1" fmla="*/ 0 h 2237619"/>
              <a:gd name="connsiteX2" fmla="*/ 0 w 9144000"/>
              <a:gd name="connsiteY2" fmla="*/ 1233715 h 2237619"/>
              <a:gd name="connsiteX3" fmla="*/ 0 w 9144000"/>
              <a:gd name="connsiteY3" fmla="*/ 0 h 2237619"/>
              <a:gd name="connsiteX0" fmla="*/ 0 w 10439400"/>
              <a:gd name="connsiteY0" fmla="*/ 0 h 1432615"/>
              <a:gd name="connsiteX1" fmla="*/ 9144000 w 10439400"/>
              <a:gd name="connsiteY1" fmla="*/ 0 h 1432615"/>
              <a:gd name="connsiteX2" fmla="*/ 7772400 w 10439400"/>
              <a:gd name="connsiteY2" fmla="*/ 1193397 h 1432615"/>
              <a:gd name="connsiteX3" fmla="*/ 0 w 10439400"/>
              <a:gd name="connsiteY3" fmla="*/ 1233715 h 1432615"/>
              <a:gd name="connsiteX4" fmla="*/ 0 w 10439400"/>
              <a:gd name="connsiteY4" fmla="*/ 0 h 1432615"/>
              <a:gd name="connsiteX0" fmla="*/ 0 w 10668000"/>
              <a:gd name="connsiteY0" fmla="*/ 0 h 1846539"/>
              <a:gd name="connsiteX1" fmla="*/ 9144000 w 10668000"/>
              <a:gd name="connsiteY1" fmla="*/ 0 h 1846539"/>
              <a:gd name="connsiteX2" fmla="*/ 9144000 w 10668000"/>
              <a:gd name="connsiteY2" fmla="*/ 1640920 h 1846539"/>
              <a:gd name="connsiteX3" fmla="*/ 0 w 10668000"/>
              <a:gd name="connsiteY3" fmla="*/ 1233715 h 1846539"/>
              <a:gd name="connsiteX4" fmla="*/ 0 w 10668000"/>
              <a:gd name="connsiteY4" fmla="*/ 0 h 1846539"/>
              <a:gd name="connsiteX0" fmla="*/ 0 w 10668000"/>
              <a:gd name="connsiteY0" fmla="*/ 234984 h 2081523"/>
              <a:gd name="connsiteX1" fmla="*/ 9144000 w 10668000"/>
              <a:gd name="connsiteY1" fmla="*/ 234984 h 2081523"/>
              <a:gd name="connsiteX2" fmla="*/ 9144000 w 10668000"/>
              <a:gd name="connsiteY2" fmla="*/ 1875904 h 2081523"/>
              <a:gd name="connsiteX3" fmla="*/ 0 w 10668000"/>
              <a:gd name="connsiteY3" fmla="*/ 1468699 h 2081523"/>
              <a:gd name="connsiteX4" fmla="*/ 0 w 10668000"/>
              <a:gd name="connsiteY4" fmla="*/ 234984 h 2081523"/>
              <a:gd name="connsiteX0" fmla="*/ 0 w 9144000"/>
              <a:gd name="connsiteY0" fmla="*/ 234983 h 2081522"/>
              <a:gd name="connsiteX1" fmla="*/ 9144000 w 9144000"/>
              <a:gd name="connsiteY1" fmla="*/ 234983 h 2081522"/>
              <a:gd name="connsiteX2" fmla="*/ 9144000 w 9144000"/>
              <a:gd name="connsiteY2" fmla="*/ 1875903 h 2081522"/>
              <a:gd name="connsiteX3" fmla="*/ 0 w 9144000"/>
              <a:gd name="connsiteY3" fmla="*/ 1468698 h 2081522"/>
              <a:gd name="connsiteX4" fmla="*/ 0 w 9144000"/>
              <a:gd name="connsiteY4" fmla="*/ 234983 h 2081522"/>
              <a:gd name="connsiteX0" fmla="*/ 0 w 9144000"/>
              <a:gd name="connsiteY0" fmla="*/ 730583 h 2577122"/>
              <a:gd name="connsiteX1" fmla="*/ 4940300 w 9144000"/>
              <a:gd name="connsiteY1" fmla="*/ 0 h 2577122"/>
              <a:gd name="connsiteX2" fmla="*/ 9144000 w 9144000"/>
              <a:gd name="connsiteY2" fmla="*/ 730583 h 2577122"/>
              <a:gd name="connsiteX3" fmla="*/ 9144000 w 9144000"/>
              <a:gd name="connsiteY3" fmla="*/ 2371503 h 2577122"/>
              <a:gd name="connsiteX4" fmla="*/ 0 w 9144000"/>
              <a:gd name="connsiteY4" fmla="*/ 1964298 h 2577122"/>
              <a:gd name="connsiteX5" fmla="*/ 0 w 9144000"/>
              <a:gd name="connsiteY5" fmla="*/ 730583 h 2577122"/>
              <a:gd name="connsiteX0" fmla="*/ 0 w 9144000"/>
              <a:gd name="connsiteY0" fmla="*/ 730583 h 2163196"/>
              <a:gd name="connsiteX1" fmla="*/ 4940300 w 9144000"/>
              <a:gd name="connsiteY1" fmla="*/ 0 h 2163196"/>
              <a:gd name="connsiteX2" fmla="*/ 9144000 w 9144000"/>
              <a:gd name="connsiteY2" fmla="*/ 730583 h 2163196"/>
              <a:gd name="connsiteX3" fmla="*/ 9144000 w 9144000"/>
              <a:gd name="connsiteY3" fmla="*/ 1598367 h 2163196"/>
              <a:gd name="connsiteX4" fmla="*/ 0 w 9144000"/>
              <a:gd name="connsiteY4" fmla="*/ 1964298 h 2163196"/>
              <a:gd name="connsiteX5" fmla="*/ 0 w 9144000"/>
              <a:gd name="connsiteY5" fmla="*/ 730583 h 2163196"/>
              <a:gd name="connsiteX0" fmla="*/ 0 w 9144000"/>
              <a:gd name="connsiteY0" fmla="*/ 913051 h 2345664"/>
              <a:gd name="connsiteX1" fmla="*/ 4940300 w 9144000"/>
              <a:gd name="connsiteY1" fmla="*/ 182468 h 2345664"/>
              <a:gd name="connsiteX2" fmla="*/ 9144000 w 9144000"/>
              <a:gd name="connsiteY2" fmla="*/ 296129 h 2345664"/>
              <a:gd name="connsiteX3" fmla="*/ 9144000 w 9144000"/>
              <a:gd name="connsiteY3" fmla="*/ 1780835 h 2345664"/>
              <a:gd name="connsiteX4" fmla="*/ 0 w 9144000"/>
              <a:gd name="connsiteY4" fmla="*/ 2146766 h 2345664"/>
              <a:gd name="connsiteX5" fmla="*/ 0 w 9144000"/>
              <a:gd name="connsiteY5" fmla="*/ 913051 h 2345664"/>
              <a:gd name="connsiteX0" fmla="*/ 0 w 9144000"/>
              <a:gd name="connsiteY0" fmla="*/ 833404 h 2266017"/>
              <a:gd name="connsiteX1" fmla="*/ 4940300 w 9144000"/>
              <a:gd name="connsiteY1" fmla="*/ 102821 h 2266017"/>
              <a:gd name="connsiteX2" fmla="*/ 9144000 w 9144000"/>
              <a:gd name="connsiteY2" fmla="*/ 216482 h 2266017"/>
              <a:gd name="connsiteX3" fmla="*/ 9144000 w 9144000"/>
              <a:gd name="connsiteY3" fmla="*/ 1701188 h 2266017"/>
              <a:gd name="connsiteX4" fmla="*/ 0 w 9144000"/>
              <a:gd name="connsiteY4" fmla="*/ 2067119 h 2266017"/>
              <a:gd name="connsiteX5" fmla="*/ 0 w 9144000"/>
              <a:gd name="connsiteY5" fmla="*/ 833404 h 2266017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832082 h 2264695"/>
              <a:gd name="connsiteX1" fmla="*/ 3568700 w 9144000"/>
              <a:gd name="connsiteY1" fmla="*/ 102821 h 2264695"/>
              <a:gd name="connsiteX2" fmla="*/ 9144000 w 9144000"/>
              <a:gd name="connsiteY2" fmla="*/ 215160 h 2264695"/>
              <a:gd name="connsiteX3" fmla="*/ 9144000 w 9144000"/>
              <a:gd name="connsiteY3" fmla="*/ 1699866 h 2264695"/>
              <a:gd name="connsiteX4" fmla="*/ 0 w 9144000"/>
              <a:gd name="connsiteY4" fmla="*/ 2065797 h 2264695"/>
              <a:gd name="connsiteX5" fmla="*/ 0 w 9144000"/>
              <a:gd name="connsiteY5" fmla="*/ 832082 h 2264695"/>
              <a:gd name="connsiteX0" fmla="*/ 0 w 9144000"/>
              <a:gd name="connsiteY0" fmla="*/ 761553 h 2194166"/>
              <a:gd name="connsiteX1" fmla="*/ 9144000 w 9144000"/>
              <a:gd name="connsiteY1" fmla="*/ 144631 h 2194166"/>
              <a:gd name="connsiteX2" fmla="*/ 9144000 w 9144000"/>
              <a:gd name="connsiteY2" fmla="*/ 1629337 h 2194166"/>
              <a:gd name="connsiteX3" fmla="*/ 0 w 9144000"/>
              <a:gd name="connsiteY3" fmla="*/ 1995268 h 2194166"/>
              <a:gd name="connsiteX4" fmla="*/ 0 w 9144000"/>
              <a:gd name="connsiteY4" fmla="*/ 761553 h 2194166"/>
              <a:gd name="connsiteX0" fmla="*/ 0 w 9144000"/>
              <a:gd name="connsiteY0" fmla="*/ 761553 h 2442422"/>
              <a:gd name="connsiteX1" fmla="*/ 9144000 w 9144000"/>
              <a:gd name="connsiteY1" fmla="*/ 144631 h 2442422"/>
              <a:gd name="connsiteX2" fmla="*/ 9144000 w 9144000"/>
              <a:gd name="connsiteY2" fmla="*/ 1629337 h 2442422"/>
              <a:gd name="connsiteX3" fmla="*/ 0 w 9144000"/>
              <a:gd name="connsiteY3" fmla="*/ 1995268 h 2442422"/>
              <a:gd name="connsiteX4" fmla="*/ 0 w 9144000"/>
              <a:gd name="connsiteY4" fmla="*/ 761553 h 2442422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08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579110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44000"/>
              <a:gd name="connsiteY0" fmla="*/ 1711324 h 3392193"/>
              <a:gd name="connsiteX1" fmla="*/ 9144000 w 9144000"/>
              <a:gd name="connsiteY1" fmla="*/ 1094402 h 3392193"/>
              <a:gd name="connsiteX2" fmla="*/ 9144000 w 9144000"/>
              <a:gd name="connsiteY2" fmla="*/ 2879895 h 3392193"/>
              <a:gd name="connsiteX3" fmla="*/ 0 w 9144000"/>
              <a:gd name="connsiteY3" fmla="*/ 2945039 h 3392193"/>
              <a:gd name="connsiteX4" fmla="*/ 0 w 9144000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2961568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  <a:gd name="connsiteX0" fmla="*/ 0 w 9154274"/>
              <a:gd name="connsiteY0" fmla="*/ 1711324 h 3392193"/>
              <a:gd name="connsiteX1" fmla="*/ 9144000 w 9154274"/>
              <a:gd name="connsiteY1" fmla="*/ 1094402 h 3392193"/>
              <a:gd name="connsiteX2" fmla="*/ 9154274 w 9154274"/>
              <a:gd name="connsiteY2" fmla="*/ 3010571 h 3392193"/>
              <a:gd name="connsiteX3" fmla="*/ 0 w 9154274"/>
              <a:gd name="connsiteY3" fmla="*/ 2945039 h 3392193"/>
              <a:gd name="connsiteX4" fmla="*/ 0 w 9154274"/>
              <a:gd name="connsiteY4" fmla="*/ 1711324 h 3392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4274" h="3392193">
                <a:moveTo>
                  <a:pt x="0" y="1711324"/>
                </a:moveTo>
                <a:cubicBezTo>
                  <a:pt x="513708" y="3392193"/>
                  <a:pt x="5445303" y="0"/>
                  <a:pt x="9144000" y="1094402"/>
                </a:cubicBezTo>
                <a:cubicBezTo>
                  <a:pt x="9147425" y="1716791"/>
                  <a:pt x="9150849" y="2388182"/>
                  <a:pt x="9154274" y="3010571"/>
                </a:cubicBezTo>
                <a:lnTo>
                  <a:pt x="0" y="2945039"/>
                </a:lnTo>
                <a:lnTo>
                  <a:pt x="0" y="1711324"/>
                </a:lnTo>
                <a:close/>
              </a:path>
            </a:pathLst>
          </a:custGeom>
          <a:solidFill>
            <a:schemeClr val="accent3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800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D39AFD2-5318-46D6-9FC8-9607C00E7694}" type="datetimeFigureOut">
              <a:rPr lang="en-US"/>
              <a:pPr>
                <a:defRPr/>
              </a:pPr>
              <a:t>9/26/2019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F8F1BE5-9104-4B59-AFC5-48E8E18540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615951" y="15573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Business Communication</a:t>
            </a:r>
          </a:p>
        </p:txBody>
      </p:sp>
      <p:sp>
        <p:nvSpPr>
          <p:cNvPr id="103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39233" y="2697163"/>
            <a:ext cx="10972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Company Name</a:t>
            </a:r>
          </a:p>
        </p:txBody>
      </p:sp>
      <p:pic>
        <p:nvPicPr>
          <p:cNvPr id="1032" name="Picture 11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331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9437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5A160B"/>
          </a:solidFill>
          <a:latin typeface="+mj-lt"/>
          <a:ea typeface="+mj-ea"/>
          <a:cs typeface="+mj-cs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400">
          <a:solidFill>
            <a:srgbClr val="5A160B"/>
          </a:solidFill>
          <a:latin typeface="Calibri" pitchFamily="34" charset="0"/>
        </a:defRPr>
      </a:lvl9pPr>
    </p:titleStyle>
    <p:bodyStyle>
      <a:lvl1pPr marL="342900" indent="-342900" algn="r" rtl="0" eaLnBrk="1" fontAlgn="base" hangingPunct="1">
        <a:spcBef>
          <a:spcPct val="20000"/>
        </a:spcBef>
        <a:spcAft>
          <a:spcPct val="0"/>
        </a:spcAft>
        <a:buFont typeface="Arial" charset="0"/>
        <a:defRPr sz="3200" kern="1200">
          <a:solidFill>
            <a:srgbClr val="86211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F2DF9-F456-4D15-993E-45FB653E42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DDA139-73AF-40E3-A2B4-312F35C11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03425" y="1150070"/>
            <a:ext cx="8318926" cy="5015234"/>
          </a:xfrm>
        </p:spPr>
        <p:txBody>
          <a:bodyPr/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b="1" dirty="0"/>
              <a:t>Administratīvo teritoriju robežu maiņa  - pašmērķis vai līdzeklis reģionālajai attīstībai?</a:t>
            </a:r>
          </a:p>
          <a:p>
            <a:pPr marL="0" indent="0" algn="just"/>
            <a:r>
              <a:rPr lang="lv-LV" b="1" dirty="0"/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t-BR" b="1" dirty="0"/>
              <a:t>Novadi- Vienādi vai ar “savu odziņu”? </a:t>
            </a:r>
            <a:endParaRPr lang="lv-LV" b="1" dirty="0"/>
          </a:p>
          <a:p>
            <a:pPr marL="0" indent="0" algn="just"/>
            <a:endParaRPr lang="lv-LV" b="1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lv-LV" b="1" dirty="0"/>
              <a:t>Pašvaldība - pašu valdība vai centrālās varas izpilddirekcija? </a:t>
            </a:r>
          </a:p>
          <a:p>
            <a:pPr marL="0" indent="0"/>
            <a:r>
              <a:rPr lang="lv-LV" sz="2800" b="1" dirty="0"/>
              <a:t>Ivita Peipiņa</a:t>
            </a:r>
          </a:p>
          <a:p>
            <a:pPr marL="0" indent="0"/>
            <a:r>
              <a:rPr lang="lv-LV" sz="2400" b="1" dirty="0"/>
              <a:t>LPS padomniece reģionālās attīstības un sadarbības jautājumos</a:t>
            </a:r>
          </a:p>
        </p:txBody>
      </p:sp>
    </p:spTree>
    <p:extLst>
      <p:ext uri="{BB962C8B-B14F-4D97-AF65-F5344CB8AC3E}">
        <p14:creationId xmlns:p14="http://schemas.microsoft.com/office/powerpoint/2010/main" val="2888307086"/>
      </p:ext>
    </p:extLst>
  </p:cSld>
  <p:clrMapOvr>
    <a:masterClrMapping/>
  </p:clrMapOvr>
</p:sld>
</file>

<file path=ppt/theme/theme1.xml><?xml version="1.0" encoding="utf-8"?>
<a:theme xmlns:a="http://schemas.openxmlformats.org/drawingml/2006/main" name="LPS_sablons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hatch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LPS_sablons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Ivita Peipiņa</dc:creator>
  <cp:lastModifiedBy>Ivita Peipiņa</cp:lastModifiedBy>
  <cp:revision>2</cp:revision>
  <dcterms:created xsi:type="dcterms:W3CDTF">2019-09-26T11:55:49Z</dcterms:created>
  <dcterms:modified xsi:type="dcterms:W3CDTF">2019-09-26T11:58:36Z</dcterms:modified>
</cp:coreProperties>
</file>