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9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68" y="257174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480" y="4071942"/>
            <a:ext cx="85344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38CD-C44C-41B2-BB7A-7446E198C6AD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1581-D228-4E69-AA96-8E4D837D6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1E3F-9BD6-4C9C-A898-4C8327D70D65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3520-1790-4839-BBFB-DC346D9DB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5980-9924-438B-B057-9A139476C9C1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4A45-ED2C-45D7-86F1-24D4A9080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6FCC-0246-4F5C-A5E3-B2541BAD584F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899D-F79C-4BB6-B6BE-60CC7F9F8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2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E676-DAEC-412C-A527-39AF4CE1B90B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70A6-2B01-4196-AD32-CEF12062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286A6-CD81-435D-9BF7-E5B13499A41B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6906-240A-4CEC-BA4A-A31E70489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DCB6-2B42-4BC4-9795-50653B67901A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019BF-DE10-4F7E-A9B9-6AA83589C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9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E2379-666C-4F6E-B131-EDB4ADBC0D05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434C-37BE-4879-AA37-A04308474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E6EC-6534-4839-B8A6-5541DC0946A0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AD42-058E-464E-A8AE-FF0B8D6B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3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1052-10BE-4CBD-A19D-BCC93C8360FA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A3DF-96E7-49AD-961E-C57CD10E7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37B25-2ABD-441F-810D-1B6C4E5DC1C7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A784-17D3-4D2D-AFC1-B5BA12493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0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" y="5943600"/>
            <a:ext cx="12204700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9AFD2-5318-46D6-9FC8-9607C00E7694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F1BE5-9104-4B59-AFC5-48E8E1854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15951" y="15573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Business Communication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233" y="2697163"/>
            <a:ext cx="1097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Company Name</a:t>
            </a:r>
          </a:p>
        </p:txBody>
      </p:sp>
      <p:pic>
        <p:nvPicPr>
          <p:cNvPr id="103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43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5A160B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rgbClr val="86211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2DF9-F456-4D15-993E-45FB653E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A139-73AF-40E3-A2B4-312F35C11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425" y="1150070"/>
            <a:ext cx="8318926" cy="5015234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b="1" dirty="0"/>
              <a:t>Administratīvo teritoriju robežu maiņa  - pašmērķis vai līdzeklis reģionālajai attīstībai?</a:t>
            </a:r>
          </a:p>
          <a:p>
            <a:pPr marL="0" indent="0" algn="just"/>
            <a:r>
              <a:rPr lang="lv-LV" b="1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b="1" dirty="0"/>
              <a:t>Novadi- Vienādi vai ar “savu odziņu”? </a:t>
            </a:r>
            <a:endParaRPr lang="lv-LV" b="1" dirty="0"/>
          </a:p>
          <a:p>
            <a:pPr marL="0" indent="0" algn="just"/>
            <a:endParaRPr lang="lv-LV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b="1" dirty="0"/>
              <a:t>Pašvaldība - pašu valdība vai centrālās varas izpilddirekcija? </a:t>
            </a:r>
          </a:p>
          <a:p>
            <a:pPr marL="0" indent="0"/>
            <a:r>
              <a:rPr lang="lv-LV" sz="2800" b="1" dirty="0"/>
              <a:t>Ivita Peipiņa</a:t>
            </a:r>
          </a:p>
          <a:p>
            <a:pPr marL="0" indent="0"/>
            <a:r>
              <a:rPr lang="lv-LV" sz="2400" b="1" dirty="0"/>
              <a:t>LPS padomniece reģionālās attīstības un sadarbības jautājumos</a:t>
            </a:r>
          </a:p>
        </p:txBody>
      </p:sp>
    </p:spTree>
    <p:extLst>
      <p:ext uri="{BB962C8B-B14F-4D97-AF65-F5344CB8AC3E}">
        <p14:creationId xmlns:p14="http://schemas.microsoft.com/office/powerpoint/2010/main" val="2888307086"/>
      </p:ext>
    </p:extLst>
  </p:cSld>
  <p:clrMapOvr>
    <a:masterClrMapping/>
  </p:clrMapOvr>
</p:sld>
</file>

<file path=ppt/theme/theme1.xml><?xml version="1.0" encoding="utf-8"?>
<a:theme xmlns:a="http://schemas.openxmlformats.org/drawingml/2006/main" name="LPS_sablon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LPS_sablons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Ivita Peipiņa</dc:creator>
  <cp:lastModifiedBy>Ivita Peipiņa</cp:lastModifiedBy>
  <cp:revision>2</cp:revision>
  <dcterms:created xsi:type="dcterms:W3CDTF">2019-09-26T11:55:49Z</dcterms:created>
  <dcterms:modified xsi:type="dcterms:W3CDTF">2019-09-26T11:58:36Z</dcterms:modified>
</cp:coreProperties>
</file>