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2" r:id="rId2"/>
    <p:sldId id="319" r:id="rId3"/>
    <p:sldId id="290" r:id="rId4"/>
    <p:sldId id="272" r:id="rId5"/>
    <p:sldId id="265" r:id="rId6"/>
    <p:sldId id="311" r:id="rId7"/>
    <p:sldId id="305" r:id="rId8"/>
    <p:sldId id="262" r:id="rId9"/>
    <p:sldId id="263" r:id="rId10"/>
    <p:sldId id="323" r:id="rId11"/>
    <p:sldId id="266" r:id="rId12"/>
    <p:sldId id="267" r:id="rId13"/>
    <p:sldId id="268" r:id="rId14"/>
    <p:sldId id="269" r:id="rId15"/>
    <p:sldId id="271" r:id="rId16"/>
    <p:sldId id="315" r:id="rId17"/>
    <p:sldId id="321" r:id="rId18"/>
    <p:sldId id="299" r:id="rId19"/>
    <p:sldId id="282" r:id="rId20"/>
    <p:sldId id="316" r:id="rId21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54" autoAdjust="0"/>
    <p:restoredTop sz="94660"/>
  </p:normalViewPr>
  <p:slideViewPr>
    <p:cSldViewPr snapToGrid="0">
      <p:cViewPr varScale="1">
        <p:scale>
          <a:sx n="78" d="100"/>
          <a:sy n="78" d="100"/>
        </p:scale>
        <p:origin x="200" y="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6730C0-16EE-49C5-B7A3-E0CDFC387EA5}" type="doc">
      <dgm:prSet loTypeId="urn:microsoft.com/office/officeart/2005/8/layout/venn2" loCatId="relationship" qsTypeId="urn:microsoft.com/office/officeart/2005/8/quickstyle/simple1" qsCatId="simple" csTypeId="urn:microsoft.com/office/officeart/2005/8/colors/colorful4" csCatId="colorful" phldr="1"/>
      <dgm:spPr/>
    </dgm:pt>
    <dgm:pt modelId="{92E51BF0-91BD-402B-947E-FF0F33714363}">
      <dgm:prSet phldrT="[Text]" custT="1"/>
      <dgm:spPr/>
      <dgm:t>
        <a:bodyPr/>
        <a:lstStyle/>
        <a:p>
          <a:r>
            <a:rPr lang="lv-LV" sz="1800"/>
            <a:t>Mājsaimniecības raksturojums</a:t>
          </a:r>
          <a:endParaRPr lang="en-US" sz="1800" dirty="0"/>
        </a:p>
      </dgm:t>
    </dgm:pt>
    <dgm:pt modelId="{EEB9B7A2-D5C0-4B71-92ED-501DB1790441}" type="parTrans" cxnId="{22220F22-338D-4EE9-AC64-73DFE00F1541}">
      <dgm:prSet/>
      <dgm:spPr/>
      <dgm:t>
        <a:bodyPr/>
        <a:lstStyle/>
        <a:p>
          <a:endParaRPr lang="en-US" sz="4800">
            <a:solidFill>
              <a:schemeClr val="tx1"/>
            </a:solidFill>
          </a:endParaRPr>
        </a:p>
      </dgm:t>
    </dgm:pt>
    <dgm:pt modelId="{1853A48A-7384-4D27-BA84-2C139FC76C79}" type="sibTrans" cxnId="{22220F22-338D-4EE9-AC64-73DFE00F1541}">
      <dgm:prSet/>
      <dgm:spPr/>
      <dgm:t>
        <a:bodyPr/>
        <a:lstStyle/>
        <a:p>
          <a:endParaRPr lang="en-US" sz="4800">
            <a:solidFill>
              <a:schemeClr val="tx1"/>
            </a:solidFill>
          </a:endParaRPr>
        </a:p>
      </dgm:t>
    </dgm:pt>
    <dgm:pt modelId="{C6FCF898-378F-41B0-9336-C6C27630302A}" type="pres">
      <dgm:prSet presAssocID="{236730C0-16EE-49C5-B7A3-E0CDFC387EA5}" presName="Name0" presStyleCnt="0">
        <dgm:presLayoutVars>
          <dgm:chMax val="7"/>
          <dgm:resizeHandles val="exact"/>
        </dgm:presLayoutVars>
      </dgm:prSet>
      <dgm:spPr/>
    </dgm:pt>
    <dgm:pt modelId="{06D66139-FE37-43DC-8075-66D55BF843B2}" type="pres">
      <dgm:prSet presAssocID="{236730C0-16EE-49C5-B7A3-E0CDFC387EA5}" presName="comp1" presStyleCnt="0"/>
      <dgm:spPr/>
    </dgm:pt>
    <dgm:pt modelId="{58104334-7494-4891-9486-FFACEFC5D435}" type="pres">
      <dgm:prSet presAssocID="{236730C0-16EE-49C5-B7A3-E0CDFC387EA5}" presName="circle1" presStyleLbl="node1" presStyleIdx="0" presStyleCnt="1"/>
      <dgm:spPr/>
    </dgm:pt>
    <dgm:pt modelId="{372EFB8B-CBD6-43BF-AB45-DB3BE7D8D168}" type="pres">
      <dgm:prSet presAssocID="{236730C0-16EE-49C5-B7A3-E0CDFC387EA5}" presName="c1text" presStyleLbl="node1" presStyleIdx="0" presStyleCnt="1">
        <dgm:presLayoutVars>
          <dgm:bulletEnabled val="1"/>
        </dgm:presLayoutVars>
      </dgm:prSet>
      <dgm:spPr/>
    </dgm:pt>
  </dgm:ptLst>
  <dgm:cxnLst>
    <dgm:cxn modelId="{22220F22-338D-4EE9-AC64-73DFE00F1541}" srcId="{236730C0-16EE-49C5-B7A3-E0CDFC387EA5}" destId="{92E51BF0-91BD-402B-947E-FF0F33714363}" srcOrd="0" destOrd="0" parTransId="{EEB9B7A2-D5C0-4B71-92ED-501DB1790441}" sibTransId="{1853A48A-7384-4D27-BA84-2C139FC76C79}"/>
    <dgm:cxn modelId="{7065CF3A-40EF-4A93-8083-90FE452D091E}" type="presOf" srcId="{236730C0-16EE-49C5-B7A3-E0CDFC387EA5}" destId="{C6FCF898-378F-41B0-9336-C6C27630302A}" srcOrd="0" destOrd="0" presId="urn:microsoft.com/office/officeart/2005/8/layout/venn2"/>
    <dgm:cxn modelId="{0284C760-3D06-4A9F-A12A-246EA0974047}" type="presOf" srcId="{92E51BF0-91BD-402B-947E-FF0F33714363}" destId="{372EFB8B-CBD6-43BF-AB45-DB3BE7D8D168}" srcOrd="1" destOrd="0" presId="urn:microsoft.com/office/officeart/2005/8/layout/venn2"/>
    <dgm:cxn modelId="{B0E42172-9B8F-4003-9BF9-71FB83FC1ABE}" type="presOf" srcId="{92E51BF0-91BD-402B-947E-FF0F33714363}" destId="{58104334-7494-4891-9486-FFACEFC5D435}" srcOrd="0" destOrd="0" presId="urn:microsoft.com/office/officeart/2005/8/layout/venn2"/>
    <dgm:cxn modelId="{B0C1D9EC-8B31-4B91-947A-6CF0ACAE8B6A}" type="presParOf" srcId="{C6FCF898-378F-41B0-9336-C6C27630302A}" destId="{06D66139-FE37-43DC-8075-66D55BF843B2}" srcOrd="0" destOrd="0" presId="urn:microsoft.com/office/officeart/2005/8/layout/venn2"/>
    <dgm:cxn modelId="{26B2EEB1-9EC3-4444-9A10-A8C5739611F1}" type="presParOf" srcId="{06D66139-FE37-43DC-8075-66D55BF843B2}" destId="{58104334-7494-4891-9486-FFACEFC5D435}" srcOrd="0" destOrd="0" presId="urn:microsoft.com/office/officeart/2005/8/layout/venn2"/>
    <dgm:cxn modelId="{615FDD6C-508C-4BED-BC81-61E5AD025341}" type="presParOf" srcId="{06D66139-FE37-43DC-8075-66D55BF843B2}" destId="{372EFB8B-CBD6-43BF-AB45-DB3BE7D8D168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6730C0-16EE-49C5-B7A3-E0CDFC387EA5}" type="doc">
      <dgm:prSet loTypeId="urn:microsoft.com/office/officeart/2005/8/layout/venn2" loCatId="relationship" qsTypeId="urn:microsoft.com/office/officeart/2005/8/quickstyle/simple1" qsCatId="simple" csTypeId="urn:microsoft.com/office/officeart/2005/8/colors/colorful4" csCatId="colorful" phldr="1"/>
      <dgm:spPr/>
    </dgm:pt>
    <dgm:pt modelId="{92E51BF0-91BD-402B-947E-FF0F33714363}">
      <dgm:prSet phldrT="[Text]" custT="1"/>
      <dgm:spPr/>
      <dgm:t>
        <a:bodyPr/>
        <a:lstStyle/>
        <a:p>
          <a:r>
            <a:rPr lang="lv-LV" sz="1800"/>
            <a:t>Mājsaimniecības raksturojums</a:t>
          </a:r>
          <a:endParaRPr lang="en-US" sz="1800" dirty="0"/>
        </a:p>
      </dgm:t>
    </dgm:pt>
    <dgm:pt modelId="{EEB9B7A2-D5C0-4B71-92ED-501DB1790441}" type="parTrans" cxnId="{22220F22-338D-4EE9-AC64-73DFE00F1541}">
      <dgm:prSet/>
      <dgm:spPr/>
      <dgm:t>
        <a:bodyPr/>
        <a:lstStyle/>
        <a:p>
          <a:endParaRPr lang="en-US" sz="4800">
            <a:solidFill>
              <a:schemeClr val="tx1"/>
            </a:solidFill>
          </a:endParaRPr>
        </a:p>
      </dgm:t>
    </dgm:pt>
    <dgm:pt modelId="{1853A48A-7384-4D27-BA84-2C139FC76C79}" type="sibTrans" cxnId="{22220F22-338D-4EE9-AC64-73DFE00F1541}">
      <dgm:prSet/>
      <dgm:spPr/>
      <dgm:t>
        <a:bodyPr/>
        <a:lstStyle/>
        <a:p>
          <a:endParaRPr lang="en-US" sz="4800">
            <a:solidFill>
              <a:schemeClr val="tx1"/>
            </a:solidFill>
          </a:endParaRPr>
        </a:p>
      </dgm:t>
    </dgm:pt>
    <dgm:pt modelId="{CA1D8706-54BF-444F-8821-33F7121B7B10}">
      <dgm:prSet phldrT="[Text]" custT="1"/>
      <dgm:spPr>
        <a:solidFill>
          <a:srgbClr val="31C426"/>
        </a:solidFill>
      </dgm:spPr>
      <dgm:t>
        <a:bodyPr/>
        <a:lstStyle/>
        <a:p>
          <a:r>
            <a:rPr lang="lv-LV" sz="1800"/>
            <a:t>Ārējie stimuli un ierobežojumi	</a:t>
          </a:r>
          <a:endParaRPr lang="en-US" sz="1800" dirty="0"/>
        </a:p>
      </dgm:t>
    </dgm:pt>
    <dgm:pt modelId="{E363745E-8370-4911-BA04-A84B0A34AB56}" type="parTrans" cxnId="{5E262E77-A14B-427C-920F-BD94186F1722}">
      <dgm:prSet/>
      <dgm:spPr/>
      <dgm:t>
        <a:bodyPr/>
        <a:lstStyle/>
        <a:p>
          <a:endParaRPr lang="en-US" sz="4800">
            <a:solidFill>
              <a:schemeClr val="tx1"/>
            </a:solidFill>
          </a:endParaRPr>
        </a:p>
      </dgm:t>
    </dgm:pt>
    <dgm:pt modelId="{16E588C5-465D-4589-AF05-64C30098A3F4}" type="sibTrans" cxnId="{5E262E77-A14B-427C-920F-BD94186F1722}">
      <dgm:prSet/>
      <dgm:spPr/>
      <dgm:t>
        <a:bodyPr/>
        <a:lstStyle/>
        <a:p>
          <a:endParaRPr lang="en-US" sz="4800">
            <a:solidFill>
              <a:schemeClr val="tx1"/>
            </a:solidFill>
          </a:endParaRPr>
        </a:p>
      </dgm:t>
    </dgm:pt>
    <dgm:pt modelId="{C6FCF898-378F-41B0-9336-C6C27630302A}" type="pres">
      <dgm:prSet presAssocID="{236730C0-16EE-49C5-B7A3-E0CDFC387EA5}" presName="Name0" presStyleCnt="0">
        <dgm:presLayoutVars>
          <dgm:chMax val="7"/>
          <dgm:resizeHandles val="exact"/>
        </dgm:presLayoutVars>
      </dgm:prSet>
      <dgm:spPr/>
    </dgm:pt>
    <dgm:pt modelId="{06D66139-FE37-43DC-8075-66D55BF843B2}" type="pres">
      <dgm:prSet presAssocID="{236730C0-16EE-49C5-B7A3-E0CDFC387EA5}" presName="comp1" presStyleCnt="0"/>
      <dgm:spPr/>
    </dgm:pt>
    <dgm:pt modelId="{58104334-7494-4891-9486-FFACEFC5D435}" type="pres">
      <dgm:prSet presAssocID="{236730C0-16EE-49C5-B7A3-E0CDFC387EA5}" presName="circle1" presStyleLbl="node1" presStyleIdx="0" presStyleCnt="2"/>
      <dgm:spPr/>
    </dgm:pt>
    <dgm:pt modelId="{372EFB8B-CBD6-43BF-AB45-DB3BE7D8D168}" type="pres">
      <dgm:prSet presAssocID="{236730C0-16EE-49C5-B7A3-E0CDFC387EA5}" presName="c1text" presStyleLbl="node1" presStyleIdx="0" presStyleCnt="2">
        <dgm:presLayoutVars>
          <dgm:bulletEnabled val="1"/>
        </dgm:presLayoutVars>
      </dgm:prSet>
      <dgm:spPr/>
    </dgm:pt>
    <dgm:pt modelId="{B0EDACAB-90F6-4ECE-87FC-EC7C2B784189}" type="pres">
      <dgm:prSet presAssocID="{236730C0-16EE-49C5-B7A3-E0CDFC387EA5}" presName="comp2" presStyleCnt="0"/>
      <dgm:spPr/>
    </dgm:pt>
    <dgm:pt modelId="{9A1D19EF-3642-46C7-8C23-0181122333B7}" type="pres">
      <dgm:prSet presAssocID="{236730C0-16EE-49C5-B7A3-E0CDFC387EA5}" presName="circle2" presStyleLbl="node1" presStyleIdx="1" presStyleCnt="2"/>
      <dgm:spPr/>
    </dgm:pt>
    <dgm:pt modelId="{B1CC454D-8ED4-4144-8EAF-E53E7E49A335}" type="pres">
      <dgm:prSet presAssocID="{236730C0-16EE-49C5-B7A3-E0CDFC387EA5}" presName="c2text" presStyleLbl="node1" presStyleIdx="1" presStyleCnt="2">
        <dgm:presLayoutVars>
          <dgm:bulletEnabled val="1"/>
        </dgm:presLayoutVars>
      </dgm:prSet>
      <dgm:spPr/>
    </dgm:pt>
  </dgm:ptLst>
  <dgm:cxnLst>
    <dgm:cxn modelId="{22220F22-338D-4EE9-AC64-73DFE00F1541}" srcId="{236730C0-16EE-49C5-B7A3-E0CDFC387EA5}" destId="{92E51BF0-91BD-402B-947E-FF0F33714363}" srcOrd="0" destOrd="0" parTransId="{EEB9B7A2-D5C0-4B71-92ED-501DB1790441}" sibTransId="{1853A48A-7384-4D27-BA84-2C139FC76C79}"/>
    <dgm:cxn modelId="{7065CF3A-40EF-4A93-8083-90FE452D091E}" type="presOf" srcId="{236730C0-16EE-49C5-B7A3-E0CDFC387EA5}" destId="{C6FCF898-378F-41B0-9336-C6C27630302A}" srcOrd="0" destOrd="0" presId="urn:microsoft.com/office/officeart/2005/8/layout/venn2"/>
    <dgm:cxn modelId="{123E0E5A-78B4-4DC6-92EA-23CBF05007BA}" type="presOf" srcId="{CA1D8706-54BF-444F-8821-33F7121B7B10}" destId="{9A1D19EF-3642-46C7-8C23-0181122333B7}" srcOrd="0" destOrd="0" presId="urn:microsoft.com/office/officeart/2005/8/layout/venn2"/>
    <dgm:cxn modelId="{0284C760-3D06-4A9F-A12A-246EA0974047}" type="presOf" srcId="{92E51BF0-91BD-402B-947E-FF0F33714363}" destId="{372EFB8B-CBD6-43BF-AB45-DB3BE7D8D168}" srcOrd="1" destOrd="0" presId="urn:microsoft.com/office/officeart/2005/8/layout/venn2"/>
    <dgm:cxn modelId="{B0E42172-9B8F-4003-9BF9-71FB83FC1ABE}" type="presOf" srcId="{92E51BF0-91BD-402B-947E-FF0F33714363}" destId="{58104334-7494-4891-9486-FFACEFC5D435}" srcOrd="0" destOrd="0" presId="urn:microsoft.com/office/officeart/2005/8/layout/venn2"/>
    <dgm:cxn modelId="{5E262E77-A14B-427C-920F-BD94186F1722}" srcId="{236730C0-16EE-49C5-B7A3-E0CDFC387EA5}" destId="{CA1D8706-54BF-444F-8821-33F7121B7B10}" srcOrd="1" destOrd="0" parTransId="{E363745E-8370-4911-BA04-A84B0A34AB56}" sibTransId="{16E588C5-465D-4589-AF05-64C30098A3F4}"/>
    <dgm:cxn modelId="{9EA355F0-F13D-4A71-86C6-42082EBBE2A1}" type="presOf" srcId="{CA1D8706-54BF-444F-8821-33F7121B7B10}" destId="{B1CC454D-8ED4-4144-8EAF-E53E7E49A335}" srcOrd="1" destOrd="0" presId="urn:microsoft.com/office/officeart/2005/8/layout/venn2"/>
    <dgm:cxn modelId="{B0C1D9EC-8B31-4B91-947A-6CF0ACAE8B6A}" type="presParOf" srcId="{C6FCF898-378F-41B0-9336-C6C27630302A}" destId="{06D66139-FE37-43DC-8075-66D55BF843B2}" srcOrd="0" destOrd="0" presId="urn:microsoft.com/office/officeart/2005/8/layout/venn2"/>
    <dgm:cxn modelId="{26B2EEB1-9EC3-4444-9A10-A8C5739611F1}" type="presParOf" srcId="{06D66139-FE37-43DC-8075-66D55BF843B2}" destId="{58104334-7494-4891-9486-FFACEFC5D435}" srcOrd="0" destOrd="0" presId="urn:microsoft.com/office/officeart/2005/8/layout/venn2"/>
    <dgm:cxn modelId="{615FDD6C-508C-4BED-BC81-61E5AD025341}" type="presParOf" srcId="{06D66139-FE37-43DC-8075-66D55BF843B2}" destId="{372EFB8B-CBD6-43BF-AB45-DB3BE7D8D168}" srcOrd="1" destOrd="0" presId="urn:microsoft.com/office/officeart/2005/8/layout/venn2"/>
    <dgm:cxn modelId="{344708FC-05D0-4EC7-8876-EE8A4F48D648}" type="presParOf" srcId="{C6FCF898-378F-41B0-9336-C6C27630302A}" destId="{B0EDACAB-90F6-4ECE-87FC-EC7C2B784189}" srcOrd="1" destOrd="0" presId="urn:microsoft.com/office/officeart/2005/8/layout/venn2"/>
    <dgm:cxn modelId="{BD248764-9D5A-49BF-9529-E995A97A92A8}" type="presParOf" srcId="{B0EDACAB-90F6-4ECE-87FC-EC7C2B784189}" destId="{9A1D19EF-3642-46C7-8C23-0181122333B7}" srcOrd="0" destOrd="0" presId="urn:microsoft.com/office/officeart/2005/8/layout/venn2"/>
    <dgm:cxn modelId="{EF978C5B-4CC8-4235-B8E6-E2347D3C19FE}" type="presParOf" srcId="{B0EDACAB-90F6-4ECE-87FC-EC7C2B784189}" destId="{B1CC454D-8ED4-4144-8EAF-E53E7E49A335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6730C0-16EE-49C5-B7A3-E0CDFC387EA5}" type="doc">
      <dgm:prSet loTypeId="urn:microsoft.com/office/officeart/2005/8/layout/venn2" loCatId="relationship" qsTypeId="urn:microsoft.com/office/officeart/2005/8/quickstyle/simple1" qsCatId="simple" csTypeId="urn:microsoft.com/office/officeart/2005/8/colors/colorful4" csCatId="colorful" phldr="1"/>
      <dgm:spPr/>
    </dgm:pt>
    <dgm:pt modelId="{92E51BF0-91BD-402B-947E-FF0F33714363}">
      <dgm:prSet phldrT="[Text]" custT="1"/>
      <dgm:spPr/>
      <dgm:t>
        <a:bodyPr/>
        <a:lstStyle/>
        <a:p>
          <a:r>
            <a:rPr lang="lv-LV" sz="1800"/>
            <a:t>Mājsaimniecības raksturojums</a:t>
          </a:r>
          <a:endParaRPr lang="en-US" sz="1800" dirty="0"/>
        </a:p>
      </dgm:t>
    </dgm:pt>
    <dgm:pt modelId="{EEB9B7A2-D5C0-4B71-92ED-501DB1790441}" type="parTrans" cxnId="{22220F22-338D-4EE9-AC64-73DFE00F1541}">
      <dgm:prSet/>
      <dgm:spPr/>
      <dgm:t>
        <a:bodyPr/>
        <a:lstStyle/>
        <a:p>
          <a:endParaRPr lang="en-US" sz="4800">
            <a:solidFill>
              <a:schemeClr val="tx1"/>
            </a:solidFill>
          </a:endParaRPr>
        </a:p>
      </dgm:t>
    </dgm:pt>
    <dgm:pt modelId="{1853A48A-7384-4D27-BA84-2C139FC76C79}" type="sibTrans" cxnId="{22220F22-338D-4EE9-AC64-73DFE00F1541}">
      <dgm:prSet/>
      <dgm:spPr/>
      <dgm:t>
        <a:bodyPr/>
        <a:lstStyle/>
        <a:p>
          <a:endParaRPr lang="en-US" sz="4800">
            <a:solidFill>
              <a:schemeClr val="tx1"/>
            </a:solidFill>
          </a:endParaRPr>
        </a:p>
      </dgm:t>
    </dgm:pt>
    <dgm:pt modelId="{CA1D8706-54BF-444F-8821-33F7121B7B10}">
      <dgm:prSet phldrT="[Text]" custT="1"/>
      <dgm:spPr/>
      <dgm:t>
        <a:bodyPr/>
        <a:lstStyle/>
        <a:p>
          <a:r>
            <a:rPr lang="lv-LV" sz="1800"/>
            <a:t>Ārējie stimuli un ierobežojumi	</a:t>
          </a:r>
          <a:endParaRPr lang="en-US" sz="1800" dirty="0"/>
        </a:p>
      </dgm:t>
    </dgm:pt>
    <dgm:pt modelId="{E363745E-8370-4911-BA04-A84B0A34AB56}" type="parTrans" cxnId="{5E262E77-A14B-427C-920F-BD94186F1722}">
      <dgm:prSet/>
      <dgm:spPr/>
      <dgm:t>
        <a:bodyPr/>
        <a:lstStyle/>
        <a:p>
          <a:endParaRPr lang="en-US" sz="4800">
            <a:solidFill>
              <a:schemeClr val="tx1"/>
            </a:solidFill>
          </a:endParaRPr>
        </a:p>
      </dgm:t>
    </dgm:pt>
    <dgm:pt modelId="{16E588C5-465D-4589-AF05-64C30098A3F4}" type="sibTrans" cxnId="{5E262E77-A14B-427C-920F-BD94186F1722}">
      <dgm:prSet/>
      <dgm:spPr/>
      <dgm:t>
        <a:bodyPr/>
        <a:lstStyle/>
        <a:p>
          <a:endParaRPr lang="en-US" sz="4800">
            <a:solidFill>
              <a:schemeClr val="tx1"/>
            </a:solidFill>
          </a:endParaRPr>
        </a:p>
      </dgm:t>
    </dgm:pt>
    <dgm:pt modelId="{DF9B6BF9-E595-4B81-B944-7DE7C90770B1}">
      <dgm:prSet phldrT="[Text]" custT="1"/>
      <dgm:spPr>
        <a:solidFill>
          <a:srgbClr val="7FE577"/>
        </a:solidFill>
      </dgm:spPr>
      <dgm:t>
        <a:bodyPr/>
        <a:lstStyle/>
        <a:p>
          <a:r>
            <a:rPr lang="lv-LV" sz="1800"/>
            <a:t>Vērtības un uzskati</a:t>
          </a:r>
          <a:endParaRPr lang="en-US" sz="1800" dirty="0"/>
        </a:p>
      </dgm:t>
    </dgm:pt>
    <dgm:pt modelId="{FF0D5AB8-947E-4879-9564-77AFE6171653}" type="parTrans" cxnId="{B52EFF7C-D1AF-44FF-951C-E5BA9BFAA4CC}">
      <dgm:prSet/>
      <dgm:spPr/>
      <dgm:t>
        <a:bodyPr/>
        <a:lstStyle/>
        <a:p>
          <a:endParaRPr lang="en-US" sz="4800">
            <a:solidFill>
              <a:schemeClr val="tx1"/>
            </a:solidFill>
          </a:endParaRPr>
        </a:p>
      </dgm:t>
    </dgm:pt>
    <dgm:pt modelId="{C55F2131-5EA0-4EEF-B987-6725E981A47F}" type="sibTrans" cxnId="{B52EFF7C-D1AF-44FF-951C-E5BA9BFAA4CC}">
      <dgm:prSet/>
      <dgm:spPr/>
      <dgm:t>
        <a:bodyPr/>
        <a:lstStyle/>
        <a:p>
          <a:endParaRPr lang="en-US" sz="4800">
            <a:solidFill>
              <a:schemeClr val="tx1"/>
            </a:solidFill>
          </a:endParaRPr>
        </a:p>
      </dgm:t>
    </dgm:pt>
    <dgm:pt modelId="{C6FCF898-378F-41B0-9336-C6C27630302A}" type="pres">
      <dgm:prSet presAssocID="{236730C0-16EE-49C5-B7A3-E0CDFC387EA5}" presName="Name0" presStyleCnt="0">
        <dgm:presLayoutVars>
          <dgm:chMax val="7"/>
          <dgm:resizeHandles val="exact"/>
        </dgm:presLayoutVars>
      </dgm:prSet>
      <dgm:spPr/>
    </dgm:pt>
    <dgm:pt modelId="{06D66139-FE37-43DC-8075-66D55BF843B2}" type="pres">
      <dgm:prSet presAssocID="{236730C0-16EE-49C5-B7A3-E0CDFC387EA5}" presName="comp1" presStyleCnt="0"/>
      <dgm:spPr/>
    </dgm:pt>
    <dgm:pt modelId="{58104334-7494-4891-9486-FFACEFC5D435}" type="pres">
      <dgm:prSet presAssocID="{236730C0-16EE-49C5-B7A3-E0CDFC387EA5}" presName="circle1" presStyleLbl="node1" presStyleIdx="0" presStyleCnt="3"/>
      <dgm:spPr/>
    </dgm:pt>
    <dgm:pt modelId="{372EFB8B-CBD6-43BF-AB45-DB3BE7D8D168}" type="pres">
      <dgm:prSet presAssocID="{236730C0-16EE-49C5-B7A3-E0CDFC387EA5}" presName="c1text" presStyleLbl="node1" presStyleIdx="0" presStyleCnt="3">
        <dgm:presLayoutVars>
          <dgm:bulletEnabled val="1"/>
        </dgm:presLayoutVars>
      </dgm:prSet>
      <dgm:spPr/>
    </dgm:pt>
    <dgm:pt modelId="{B0EDACAB-90F6-4ECE-87FC-EC7C2B784189}" type="pres">
      <dgm:prSet presAssocID="{236730C0-16EE-49C5-B7A3-E0CDFC387EA5}" presName="comp2" presStyleCnt="0"/>
      <dgm:spPr/>
    </dgm:pt>
    <dgm:pt modelId="{9A1D19EF-3642-46C7-8C23-0181122333B7}" type="pres">
      <dgm:prSet presAssocID="{236730C0-16EE-49C5-B7A3-E0CDFC387EA5}" presName="circle2" presStyleLbl="node1" presStyleIdx="1" presStyleCnt="3"/>
      <dgm:spPr/>
    </dgm:pt>
    <dgm:pt modelId="{B1CC454D-8ED4-4144-8EAF-E53E7E49A335}" type="pres">
      <dgm:prSet presAssocID="{236730C0-16EE-49C5-B7A3-E0CDFC387EA5}" presName="c2text" presStyleLbl="node1" presStyleIdx="1" presStyleCnt="3">
        <dgm:presLayoutVars>
          <dgm:bulletEnabled val="1"/>
        </dgm:presLayoutVars>
      </dgm:prSet>
      <dgm:spPr/>
    </dgm:pt>
    <dgm:pt modelId="{F36FDA7E-650F-44B6-AC04-D7CB98190ABC}" type="pres">
      <dgm:prSet presAssocID="{236730C0-16EE-49C5-B7A3-E0CDFC387EA5}" presName="comp3" presStyleCnt="0"/>
      <dgm:spPr/>
    </dgm:pt>
    <dgm:pt modelId="{E8C8739A-6BB4-4523-A4A1-2A985ABF599F}" type="pres">
      <dgm:prSet presAssocID="{236730C0-16EE-49C5-B7A3-E0CDFC387EA5}" presName="circle3" presStyleLbl="node1" presStyleIdx="2" presStyleCnt="3"/>
      <dgm:spPr/>
    </dgm:pt>
    <dgm:pt modelId="{82120BBC-6DA0-4547-A2CE-B9EB3F46709F}" type="pres">
      <dgm:prSet presAssocID="{236730C0-16EE-49C5-B7A3-E0CDFC387EA5}" presName="c3text" presStyleLbl="node1" presStyleIdx="2" presStyleCnt="3">
        <dgm:presLayoutVars>
          <dgm:bulletEnabled val="1"/>
        </dgm:presLayoutVars>
      </dgm:prSet>
      <dgm:spPr/>
    </dgm:pt>
  </dgm:ptLst>
  <dgm:cxnLst>
    <dgm:cxn modelId="{22220F22-338D-4EE9-AC64-73DFE00F1541}" srcId="{236730C0-16EE-49C5-B7A3-E0CDFC387EA5}" destId="{92E51BF0-91BD-402B-947E-FF0F33714363}" srcOrd="0" destOrd="0" parTransId="{EEB9B7A2-D5C0-4B71-92ED-501DB1790441}" sibTransId="{1853A48A-7384-4D27-BA84-2C139FC76C79}"/>
    <dgm:cxn modelId="{7065CF3A-40EF-4A93-8083-90FE452D091E}" type="presOf" srcId="{236730C0-16EE-49C5-B7A3-E0CDFC387EA5}" destId="{C6FCF898-378F-41B0-9336-C6C27630302A}" srcOrd="0" destOrd="0" presId="urn:microsoft.com/office/officeart/2005/8/layout/venn2"/>
    <dgm:cxn modelId="{123E0E5A-78B4-4DC6-92EA-23CBF05007BA}" type="presOf" srcId="{CA1D8706-54BF-444F-8821-33F7121B7B10}" destId="{9A1D19EF-3642-46C7-8C23-0181122333B7}" srcOrd="0" destOrd="0" presId="urn:microsoft.com/office/officeart/2005/8/layout/venn2"/>
    <dgm:cxn modelId="{0284C760-3D06-4A9F-A12A-246EA0974047}" type="presOf" srcId="{92E51BF0-91BD-402B-947E-FF0F33714363}" destId="{372EFB8B-CBD6-43BF-AB45-DB3BE7D8D168}" srcOrd="1" destOrd="0" presId="urn:microsoft.com/office/officeart/2005/8/layout/venn2"/>
    <dgm:cxn modelId="{B0E42172-9B8F-4003-9BF9-71FB83FC1ABE}" type="presOf" srcId="{92E51BF0-91BD-402B-947E-FF0F33714363}" destId="{58104334-7494-4891-9486-FFACEFC5D435}" srcOrd="0" destOrd="0" presId="urn:microsoft.com/office/officeart/2005/8/layout/venn2"/>
    <dgm:cxn modelId="{5E262E77-A14B-427C-920F-BD94186F1722}" srcId="{236730C0-16EE-49C5-B7A3-E0CDFC387EA5}" destId="{CA1D8706-54BF-444F-8821-33F7121B7B10}" srcOrd="1" destOrd="0" parTransId="{E363745E-8370-4911-BA04-A84B0A34AB56}" sibTransId="{16E588C5-465D-4589-AF05-64C30098A3F4}"/>
    <dgm:cxn modelId="{B52EFF7C-D1AF-44FF-951C-E5BA9BFAA4CC}" srcId="{236730C0-16EE-49C5-B7A3-E0CDFC387EA5}" destId="{DF9B6BF9-E595-4B81-B944-7DE7C90770B1}" srcOrd="2" destOrd="0" parTransId="{FF0D5AB8-947E-4879-9564-77AFE6171653}" sibTransId="{C55F2131-5EA0-4EEF-B987-6725E981A47F}"/>
    <dgm:cxn modelId="{9EA355F0-F13D-4A71-86C6-42082EBBE2A1}" type="presOf" srcId="{CA1D8706-54BF-444F-8821-33F7121B7B10}" destId="{B1CC454D-8ED4-4144-8EAF-E53E7E49A335}" srcOrd="1" destOrd="0" presId="urn:microsoft.com/office/officeart/2005/8/layout/venn2"/>
    <dgm:cxn modelId="{499F84FB-55DA-4485-BE53-0F1631614795}" type="presOf" srcId="{DF9B6BF9-E595-4B81-B944-7DE7C90770B1}" destId="{82120BBC-6DA0-4547-A2CE-B9EB3F46709F}" srcOrd="1" destOrd="0" presId="urn:microsoft.com/office/officeart/2005/8/layout/venn2"/>
    <dgm:cxn modelId="{13452DFE-8E19-4302-9C5A-C1829FF89D1D}" type="presOf" srcId="{DF9B6BF9-E595-4B81-B944-7DE7C90770B1}" destId="{E8C8739A-6BB4-4523-A4A1-2A985ABF599F}" srcOrd="0" destOrd="0" presId="urn:microsoft.com/office/officeart/2005/8/layout/venn2"/>
    <dgm:cxn modelId="{B0C1D9EC-8B31-4B91-947A-6CF0ACAE8B6A}" type="presParOf" srcId="{C6FCF898-378F-41B0-9336-C6C27630302A}" destId="{06D66139-FE37-43DC-8075-66D55BF843B2}" srcOrd="0" destOrd="0" presId="urn:microsoft.com/office/officeart/2005/8/layout/venn2"/>
    <dgm:cxn modelId="{26B2EEB1-9EC3-4444-9A10-A8C5739611F1}" type="presParOf" srcId="{06D66139-FE37-43DC-8075-66D55BF843B2}" destId="{58104334-7494-4891-9486-FFACEFC5D435}" srcOrd="0" destOrd="0" presId="urn:microsoft.com/office/officeart/2005/8/layout/venn2"/>
    <dgm:cxn modelId="{615FDD6C-508C-4BED-BC81-61E5AD025341}" type="presParOf" srcId="{06D66139-FE37-43DC-8075-66D55BF843B2}" destId="{372EFB8B-CBD6-43BF-AB45-DB3BE7D8D168}" srcOrd="1" destOrd="0" presId="urn:microsoft.com/office/officeart/2005/8/layout/venn2"/>
    <dgm:cxn modelId="{344708FC-05D0-4EC7-8876-EE8A4F48D648}" type="presParOf" srcId="{C6FCF898-378F-41B0-9336-C6C27630302A}" destId="{B0EDACAB-90F6-4ECE-87FC-EC7C2B784189}" srcOrd="1" destOrd="0" presId="urn:microsoft.com/office/officeart/2005/8/layout/venn2"/>
    <dgm:cxn modelId="{BD248764-9D5A-49BF-9529-E995A97A92A8}" type="presParOf" srcId="{B0EDACAB-90F6-4ECE-87FC-EC7C2B784189}" destId="{9A1D19EF-3642-46C7-8C23-0181122333B7}" srcOrd="0" destOrd="0" presId="urn:microsoft.com/office/officeart/2005/8/layout/venn2"/>
    <dgm:cxn modelId="{EF978C5B-4CC8-4235-B8E6-E2347D3C19FE}" type="presParOf" srcId="{B0EDACAB-90F6-4ECE-87FC-EC7C2B784189}" destId="{B1CC454D-8ED4-4144-8EAF-E53E7E49A335}" srcOrd="1" destOrd="0" presId="urn:microsoft.com/office/officeart/2005/8/layout/venn2"/>
    <dgm:cxn modelId="{6532585E-C75A-4C50-B3C9-1E67A5D03D8C}" type="presParOf" srcId="{C6FCF898-378F-41B0-9336-C6C27630302A}" destId="{F36FDA7E-650F-44B6-AC04-D7CB98190ABC}" srcOrd="2" destOrd="0" presId="urn:microsoft.com/office/officeart/2005/8/layout/venn2"/>
    <dgm:cxn modelId="{0A5BD049-A09E-44D3-8746-505E3F073454}" type="presParOf" srcId="{F36FDA7E-650F-44B6-AC04-D7CB98190ABC}" destId="{E8C8739A-6BB4-4523-A4A1-2A985ABF599F}" srcOrd="0" destOrd="0" presId="urn:microsoft.com/office/officeart/2005/8/layout/venn2"/>
    <dgm:cxn modelId="{419620B5-FCB0-4497-9398-811752E41124}" type="presParOf" srcId="{F36FDA7E-650F-44B6-AC04-D7CB98190ABC}" destId="{82120BBC-6DA0-4547-A2CE-B9EB3F46709F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6730C0-16EE-49C5-B7A3-E0CDFC387EA5}" type="doc">
      <dgm:prSet loTypeId="urn:microsoft.com/office/officeart/2005/8/layout/venn2" loCatId="relationship" qsTypeId="urn:microsoft.com/office/officeart/2005/8/quickstyle/simple1" qsCatId="simple" csTypeId="urn:microsoft.com/office/officeart/2005/8/colors/colorful4" csCatId="colorful" phldr="1"/>
      <dgm:spPr/>
    </dgm:pt>
    <dgm:pt modelId="{92E51BF0-91BD-402B-947E-FF0F33714363}">
      <dgm:prSet phldrT="[Text]" custT="1"/>
      <dgm:spPr/>
      <dgm:t>
        <a:bodyPr/>
        <a:lstStyle/>
        <a:p>
          <a:r>
            <a:rPr lang="lv-LV" sz="1800"/>
            <a:t>Mājsaimniecības raksturojums</a:t>
          </a:r>
          <a:endParaRPr lang="en-US" sz="1800" dirty="0"/>
        </a:p>
      </dgm:t>
    </dgm:pt>
    <dgm:pt modelId="{EEB9B7A2-D5C0-4B71-92ED-501DB1790441}" type="parTrans" cxnId="{22220F22-338D-4EE9-AC64-73DFE00F1541}">
      <dgm:prSet/>
      <dgm:spPr/>
      <dgm:t>
        <a:bodyPr/>
        <a:lstStyle/>
        <a:p>
          <a:endParaRPr lang="en-US" sz="4800">
            <a:solidFill>
              <a:schemeClr val="tx1"/>
            </a:solidFill>
          </a:endParaRPr>
        </a:p>
      </dgm:t>
    </dgm:pt>
    <dgm:pt modelId="{1853A48A-7384-4D27-BA84-2C139FC76C79}" type="sibTrans" cxnId="{22220F22-338D-4EE9-AC64-73DFE00F1541}">
      <dgm:prSet/>
      <dgm:spPr/>
      <dgm:t>
        <a:bodyPr/>
        <a:lstStyle/>
        <a:p>
          <a:endParaRPr lang="en-US" sz="4800">
            <a:solidFill>
              <a:schemeClr val="tx1"/>
            </a:solidFill>
          </a:endParaRPr>
        </a:p>
      </dgm:t>
    </dgm:pt>
    <dgm:pt modelId="{CA1D8706-54BF-444F-8821-33F7121B7B10}">
      <dgm:prSet phldrT="[Text]" custT="1"/>
      <dgm:spPr/>
      <dgm:t>
        <a:bodyPr/>
        <a:lstStyle/>
        <a:p>
          <a:r>
            <a:rPr lang="lv-LV" sz="1800"/>
            <a:t>Ārējie stimuli un ierobežojumi	</a:t>
          </a:r>
          <a:endParaRPr lang="en-US" sz="1800" dirty="0"/>
        </a:p>
      </dgm:t>
    </dgm:pt>
    <dgm:pt modelId="{E363745E-8370-4911-BA04-A84B0A34AB56}" type="parTrans" cxnId="{5E262E77-A14B-427C-920F-BD94186F1722}">
      <dgm:prSet/>
      <dgm:spPr/>
      <dgm:t>
        <a:bodyPr/>
        <a:lstStyle/>
        <a:p>
          <a:endParaRPr lang="en-US" sz="4800">
            <a:solidFill>
              <a:schemeClr val="tx1"/>
            </a:solidFill>
          </a:endParaRPr>
        </a:p>
      </dgm:t>
    </dgm:pt>
    <dgm:pt modelId="{16E588C5-465D-4589-AF05-64C30098A3F4}" type="sibTrans" cxnId="{5E262E77-A14B-427C-920F-BD94186F1722}">
      <dgm:prSet/>
      <dgm:spPr/>
      <dgm:t>
        <a:bodyPr/>
        <a:lstStyle/>
        <a:p>
          <a:endParaRPr lang="en-US" sz="4800">
            <a:solidFill>
              <a:schemeClr val="tx1"/>
            </a:solidFill>
          </a:endParaRPr>
        </a:p>
      </dgm:t>
    </dgm:pt>
    <dgm:pt modelId="{DF9B6BF9-E595-4B81-B944-7DE7C90770B1}">
      <dgm:prSet phldrT="[Text]" custT="1"/>
      <dgm:spPr/>
      <dgm:t>
        <a:bodyPr/>
        <a:lstStyle/>
        <a:p>
          <a:r>
            <a:rPr lang="lv-LV" sz="1800"/>
            <a:t>Vērtības un uzskati</a:t>
          </a:r>
          <a:endParaRPr lang="en-US" sz="1800" dirty="0"/>
        </a:p>
      </dgm:t>
    </dgm:pt>
    <dgm:pt modelId="{FF0D5AB8-947E-4879-9564-77AFE6171653}" type="parTrans" cxnId="{B52EFF7C-D1AF-44FF-951C-E5BA9BFAA4CC}">
      <dgm:prSet/>
      <dgm:spPr/>
      <dgm:t>
        <a:bodyPr/>
        <a:lstStyle/>
        <a:p>
          <a:endParaRPr lang="en-US" sz="4800">
            <a:solidFill>
              <a:schemeClr val="tx1"/>
            </a:solidFill>
          </a:endParaRPr>
        </a:p>
      </dgm:t>
    </dgm:pt>
    <dgm:pt modelId="{C55F2131-5EA0-4EEF-B987-6725E981A47F}" type="sibTrans" cxnId="{B52EFF7C-D1AF-44FF-951C-E5BA9BFAA4CC}">
      <dgm:prSet/>
      <dgm:spPr/>
      <dgm:t>
        <a:bodyPr/>
        <a:lstStyle/>
        <a:p>
          <a:endParaRPr lang="en-US" sz="4800">
            <a:solidFill>
              <a:schemeClr val="tx1"/>
            </a:solidFill>
          </a:endParaRPr>
        </a:p>
      </dgm:t>
    </dgm:pt>
    <dgm:pt modelId="{7D70533C-D54D-4548-B0EF-F2B9A961A5E9}">
      <dgm:prSet phldrT="[Text]" custT="1"/>
      <dgm:spPr>
        <a:solidFill>
          <a:srgbClr val="90E4E0"/>
        </a:solidFill>
      </dgm:spPr>
      <dgm:t>
        <a:bodyPr/>
        <a:lstStyle/>
        <a:p>
          <a:r>
            <a:rPr lang="lv-LV" sz="1800"/>
            <a:t>Attieksme un pārliecība</a:t>
          </a:r>
          <a:endParaRPr lang="en-US" sz="1800" dirty="0"/>
        </a:p>
      </dgm:t>
    </dgm:pt>
    <dgm:pt modelId="{F2F87736-11C7-4E5F-84C1-C5A07C48E758}" type="parTrans" cxnId="{6DC7812D-D818-445E-890E-C1CE58505663}">
      <dgm:prSet/>
      <dgm:spPr/>
      <dgm:t>
        <a:bodyPr/>
        <a:lstStyle/>
        <a:p>
          <a:endParaRPr lang="en-US" sz="4800">
            <a:solidFill>
              <a:schemeClr val="tx1"/>
            </a:solidFill>
          </a:endParaRPr>
        </a:p>
      </dgm:t>
    </dgm:pt>
    <dgm:pt modelId="{570B3559-17DE-443D-A10C-A3280DB421FB}" type="sibTrans" cxnId="{6DC7812D-D818-445E-890E-C1CE58505663}">
      <dgm:prSet/>
      <dgm:spPr/>
      <dgm:t>
        <a:bodyPr/>
        <a:lstStyle/>
        <a:p>
          <a:endParaRPr lang="en-US" sz="4800">
            <a:solidFill>
              <a:schemeClr val="tx1"/>
            </a:solidFill>
          </a:endParaRPr>
        </a:p>
      </dgm:t>
    </dgm:pt>
    <dgm:pt modelId="{C6FCF898-378F-41B0-9336-C6C27630302A}" type="pres">
      <dgm:prSet presAssocID="{236730C0-16EE-49C5-B7A3-E0CDFC387EA5}" presName="Name0" presStyleCnt="0">
        <dgm:presLayoutVars>
          <dgm:chMax val="7"/>
          <dgm:resizeHandles val="exact"/>
        </dgm:presLayoutVars>
      </dgm:prSet>
      <dgm:spPr/>
    </dgm:pt>
    <dgm:pt modelId="{06D66139-FE37-43DC-8075-66D55BF843B2}" type="pres">
      <dgm:prSet presAssocID="{236730C0-16EE-49C5-B7A3-E0CDFC387EA5}" presName="comp1" presStyleCnt="0"/>
      <dgm:spPr/>
    </dgm:pt>
    <dgm:pt modelId="{58104334-7494-4891-9486-FFACEFC5D435}" type="pres">
      <dgm:prSet presAssocID="{236730C0-16EE-49C5-B7A3-E0CDFC387EA5}" presName="circle1" presStyleLbl="node1" presStyleIdx="0" presStyleCnt="4"/>
      <dgm:spPr/>
    </dgm:pt>
    <dgm:pt modelId="{372EFB8B-CBD6-43BF-AB45-DB3BE7D8D168}" type="pres">
      <dgm:prSet presAssocID="{236730C0-16EE-49C5-B7A3-E0CDFC387EA5}" presName="c1text" presStyleLbl="node1" presStyleIdx="0" presStyleCnt="4">
        <dgm:presLayoutVars>
          <dgm:bulletEnabled val="1"/>
        </dgm:presLayoutVars>
      </dgm:prSet>
      <dgm:spPr/>
    </dgm:pt>
    <dgm:pt modelId="{B0EDACAB-90F6-4ECE-87FC-EC7C2B784189}" type="pres">
      <dgm:prSet presAssocID="{236730C0-16EE-49C5-B7A3-E0CDFC387EA5}" presName="comp2" presStyleCnt="0"/>
      <dgm:spPr/>
    </dgm:pt>
    <dgm:pt modelId="{9A1D19EF-3642-46C7-8C23-0181122333B7}" type="pres">
      <dgm:prSet presAssocID="{236730C0-16EE-49C5-B7A3-E0CDFC387EA5}" presName="circle2" presStyleLbl="node1" presStyleIdx="1" presStyleCnt="4"/>
      <dgm:spPr/>
    </dgm:pt>
    <dgm:pt modelId="{B1CC454D-8ED4-4144-8EAF-E53E7E49A335}" type="pres">
      <dgm:prSet presAssocID="{236730C0-16EE-49C5-B7A3-E0CDFC387EA5}" presName="c2text" presStyleLbl="node1" presStyleIdx="1" presStyleCnt="4">
        <dgm:presLayoutVars>
          <dgm:bulletEnabled val="1"/>
        </dgm:presLayoutVars>
      </dgm:prSet>
      <dgm:spPr/>
    </dgm:pt>
    <dgm:pt modelId="{F36FDA7E-650F-44B6-AC04-D7CB98190ABC}" type="pres">
      <dgm:prSet presAssocID="{236730C0-16EE-49C5-B7A3-E0CDFC387EA5}" presName="comp3" presStyleCnt="0"/>
      <dgm:spPr/>
    </dgm:pt>
    <dgm:pt modelId="{E8C8739A-6BB4-4523-A4A1-2A985ABF599F}" type="pres">
      <dgm:prSet presAssocID="{236730C0-16EE-49C5-B7A3-E0CDFC387EA5}" presName="circle3" presStyleLbl="node1" presStyleIdx="2" presStyleCnt="4"/>
      <dgm:spPr/>
    </dgm:pt>
    <dgm:pt modelId="{82120BBC-6DA0-4547-A2CE-B9EB3F46709F}" type="pres">
      <dgm:prSet presAssocID="{236730C0-16EE-49C5-B7A3-E0CDFC387EA5}" presName="c3text" presStyleLbl="node1" presStyleIdx="2" presStyleCnt="4">
        <dgm:presLayoutVars>
          <dgm:bulletEnabled val="1"/>
        </dgm:presLayoutVars>
      </dgm:prSet>
      <dgm:spPr/>
    </dgm:pt>
    <dgm:pt modelId="{53EDF92D-E8F9-46C5-B25E-5B6ED9D5C3E6}" type="pres">
      <dgm:prSet presAssocID="{236730C0-16EE-49C5-B7A3-E0CDFC387EA5}" presName="comp4" presStyleCnt="0"/>
      <dgm:spPr/>
    </dgm:pt>
    <dgm:pt modelId="{37D04465-567E-4E52-B8A4-225F753267D3}" type="pres">
      <dgm:prSet presAssocID="{236730C0-16EE-49C5-B7A3-E0CDFC387EA5}" presName="circle4" presStyleLbl="node1" presStyleIdx="3" presStyleCnt="4"/>
      <dgm:spPr/>
    </dgm:pt>
    <dgm:pt modelId="{7475C7EE-6B5F-441E-8AED-C2DF78129086}" type="pres">
      <dgm:prSet presAssocID="{236730C0-16EE-49C5-B7A3-E0CDFC387EA5}" presName="c4text" presStyleLbl="node1" presStyleIdx="3" presStyleCnt="4">
        <dgm:presLayoutVars>
          <dgm:bulletEnabled val="1"/>
        </dgm:presLayoutVars>
      </dgm:prSet>
      <dgm:spPr/>
    </dgm:pt>
  </dgm:ptLst>
  <dgm:cxnLst>
    <dgm:cxn modelId="{22220F22-338D-4EE9-AC64-73DFE00F1541}" srcId="{236730C0-16EE-49C5-B7A3-E0CDFC387EA5}" destId="{92E51BF0-91BD-402B-947E-FF0F33714363}" srcOrd="0" destOrd="0" parTransId="{EEB9B7A2-D5C0-4B71-92ED-501DB1790441}" sibTransId="{1853A48A-7384-4D27-BA84-2C139FC76C79}"/>
    <dgm:cxn modelId="{6DC7812D-D818-445E-890E-C1CE58505663}" srcId="{236730C0-16EE-49C5-B7A3-E0CDFC387EA5}" destId="{7D70533C-D54D-4548-B0EF-F2B9A961A5E9}" srcOrd="3" destOrd="0" parTransId="{F2F87736-11C7-4E5F-84C1-C5A07C48E758}" sibTransId="{570B3559-17DE-443D-A10C-A3280DB421FB}"/>
    <dgm:cxn modelId="{7065CF3A-40EF-4A93-8083-90FE452D091E}" type="presOf" srcId="{236730C0-16EE-49C5-B7A3-E0CDFC387EA5}" destId="{C6FCF898-378F-41B0-9336-C6C27630302A}" srcOrd="0" destOrd="0" presId="urn:microsoft.com/office/officeart/2005/8/layout/venn2"/>
    <dgm:cxn modelId="{123E0E5A-78B4-4DC6-92EA-23CBF05007BA}" type="presOf" srcId="{CA1D8706-54BF-444F-8821-33F7121B7B10}" destId="{9A1D19EF-3642-46C7-8C23-0181122333B7}" srcOrd="0" destOrd="0" presId="urn:microsoft.com/office/officeart/2005/8/layout/venn2"/>
    <dgm:cxn modelId="{0284C760-3D06-4A9F-A12A-246EA0974047}" type="presOf" srcId="{92E51BF0-91BD-402B-947E-FF0F33714363}" destId="{372EFB8B-CBD6-43BF-AB45-DB3BE7D8D168}" srcOrd="1" destOrd="0" presId="urn:microsoft.com/office/officeart/2005/8/layout/venn2"/>
    <dgm:cxn modelId="{B0E42172-9B8F-4003-9BF9-71FB83FC1ABE}" type="presOf" srcId="{92E51BF0-91BD-402B-947E-FF0F33714363}" destId="{58104334-7494-4891-9486-FFACEFC5D435}" srcOrd="0" destOrd="0" presId="urn:microsoft.com/office/officeart/2005/8/layout/venn2"/>
    <dgm:cxn modelId="{5E262E77-A14B-427C-920F-BD94186F1722}" srcId="{236730C0-16EE-49C5-B7A3-E0CDFC387EA5}" destId="{CA1D8706-54BF-444F-8821-33F7121B7B10}" srcOrd="1" destOrd="0" parTransId="{E363745E-8370-4911-BA04-A84B0A34AB56}" sibTransId="{16E588C5-465D-4589-AF05-64C30098A3F4}"/>
    <dgm:cxn modelId="{7357D07A-FF34-4C11-835D-9D068D9157C6}" type="presOf" srcId="{7D70533C-D54D-4548-B0EF-F2B9A961A5E9}" destId="{37D04465-567E-4E52-B8A4-225F753267D3}" srcOrd="0" destOrd="0" presId="urn:microsoft.com/office/officeart/2005/8/layout/venn2"/>
    <dgm:cxn modelId="{B52EFF7C-D1AF-44FF-951C-E5BA9BFAA4CC}" srcId="{236730C0-16EE-49C5-B7A3-E0CDFC387EA5}" destId="{DF9B6BF9-E595-4B81-B944-7DE7C90770B1}" srcOrd="2" destOrd="0" parTransId="{FF0D5AB8-947E-4879-9564-77AFE6171653}" sibTransId="{C55F2131-5EA0-4EEF-B987-6725E981A47F}"/>
    <dgm:cxn modelId="{9A82BFB2-7C92-4519-837C-7AABB34D276D}" type="presOf" srcId="{7D70533C-D54D-4548-B0EF-F2B9A961A5E9}" destId="{7475C7EE-6B5F-441E-8AED-C2DF78129086}" srcOrd="1" destOrd="0" presId="urn:microsoft.com/office/officeart/2005/8/layout/venn2"/>
    <dgm:cxn modelId="{9EA355F0-F13D-4A71-86C6-42082EBBE2A1}" type="presOf" srcId="{CA1D8706-54BF-444F-8821-33F7121B7B10}" destId="{B1CC454D-8ED4-4144-8EAF-E53E7E49A335}" srcOrd="1" destOrd="0" presId="urn:microsoft.com/office/officeart/2005/8/layout/venn2"/>
    <dgm:cxn modelId="{499F84FB-55DA-4485-BE53-0F1631614795}" type="presOf" srcId="{DF9B6BF9-E595-4B81-B944-7DE7C90770B1}" destId="{82120BBC-6DA0-4547-A2CE-B9EB3F46709F}" srcOrd="1" destOrd="0" presId="urn:microsoft.com/office/officeart/2005/8/layout/venn2"/>
    <dgm:cxn modelId="{13452DFE-8E19-4302-9C5A-C1829FF89D1D}" type="presOf" srcId="{DF9B6BF9-E595-4B81-B944-7DE7C90770B1}" destId="{E8C8739A-6BB4-4523-A4A1-2A985ABF599F}" srcOrd="0" destOrd="0" presId="urn:microsoft.com/office/officeart/2005/8/layout/venn2"/>
    <dgm:cxn modelId="{B0C1D9EC-8B31-4B91-947A-6CF0ACAE8B6A}" type="presParOf" srcId="{C6FCF898-378F-41B0-9336-C6C27630302A}" destId="{06D66139-FE37-43DC-8075-66D55BF843B2}" srcOrd="0" destOrd="0" presId="urn:microsoft.com/office/officeart/2005/8/layout/venn2"/>
    <dgm:cxn modelId="{26B2EEB1-9EC3-4444-9A10-A8C5739611F1}" type="presParOf" srcId="{06D66139-FE37-43DC-8075-66D55BF843B2}" destId="{58104334-7494-4891-9486-FFACEFC5D435}" srcOrd="0" destOrd="0" presId="urn:microsoft.com/office/officeart/2005/8/layout/venn2"/>
    <dgm:cxn modelId="{615FDD6C-508C-4BED-BC81-61E5AD025341}" type="presParOf" srcId="{06D66139-FE37-43DC-8075-66D55BF843B2}" destId="{372EFB8B-CBD6-43BF-AB45-DB3BE7D8D168}" srcOrd="1" destOrd="0" presId="urn:microsoft.com/office/officeart/2005/8/layout/venn2"/>
    <dgm:cxn modelId="{344708FC-05D0-4EC7-8876-EE8A4F48D648}" type="presParOf" srcId="{C6FCF898-378F-41B0-9336-C6C27630302A}" destId="{B0EDACAB-90F6-4ECE-87FC-EC7C2B784189}" srcOrd="1" destOrd="0" presId="urn:microsoft.com/office/officeart/2005/8/layout/venn2"/>
    <dgm:cxn modelId="{BD248764-9D5A-49BF-9529-E995A97A92A8}" type="presParOf" srcId="{B0EDACAB-90F6-4ECE-87FC-EC7C2B784189}" destId="{9A1D19EF-3642-46C7-8C23-0181122333B7}" srcOrd="0" destOrd="0" presId="urn:microsoft.com/office/officeart/2005/8/layout/venn2"/>
    <dgm:cxn modelId="{EF978C5B-4CC8-4235-B8E6-E2347D3C19FE}" type="presParOf" srcId="{B0EDACAB-90F6-4ECE-87FC-EC7C2B784189}" destId="{B1CC454D-8ED4-4144-8EAF-E53E7E49A335}" srcOrd="1" destOrd="0" presId="urn:microsoft.com/office/officeart/2005/8/layout/venn2"/>
    <dgm:cxn modelId="{6532585E-C75A-4C50-B3C9-1E67A5D03D8C}" type="presParOf" srcId="{C6FCF898-378F-41B0-9336-C6C27630302A}" destId="{F36FDA7E-650F-44B6-AC04-D7CB98190ABC}" srcOrd="2" destOrd="0" presId="urn:microsoft.com/office/officeart/2005/8/layout/venn2"/>
    <dgm:cxn modelId="{0A5BD049-A09E-44D3-8746-505E3F073454}" type="presParOf" srcId="{F36FDA7E-650F-44B6-AC04-D7CB98190ABC}" destId="{E8C8739A-6BB4-4523-A4A1-2A985ABF599F}" srcOrd="0" destOrd="0" presId="urn:microsoft.com/office/officeart/2005/8/layout/venn2"/>
    <dgm:cxn modelId="{419620B5-FCB0-4497-9398-811752E41124}" type="presParOf" srcId="{F36FDA7E-650F-44B6-AC04-D7CB98190ABC}" destId="{82120BBC-6DA0-4547-A2CE-B9EB3F46709F}" srcOrd="1" destOrd="0" presId="urn:microsoft.com/office/officeart/2005/8/layout/venn2"/>
    <dgm:cxn modelId="{49B332CB-A5DE-41D9-B0B3-709E39124EF7}" type="presParOf" srcId="{C6FCF898-378F-41B0-9336-C6C27630302A}" destId="{53EDF92D-E8F9-46C5-B25E-5B6ED9D5C3E6}" srcOrd="3" destOrd="0" presId="urn:microsoft.com/office/officeart/2005/8/layout/venn2"/>
    <dgm:cxn modelId="{D98E6A92-FC6C-40D0-AAAE-0633D19D864F}" type="presParOf" srcId="{53EDF92D-E8F9-46C5-B25E-5B6ED9D5C3E6}" destId="{37D04465-567E-4E52-B8A4-225F753267D3}" srcOrd="0" destOrd="0" presId="urn:microsoft.com/office/officeart/2005/8/layout/venn2"/>
    <dgm:cxn modelId="{A1E753C4-8D83-4627-9ECB-2D27FB351F7E}" type="presParOf" srcId="{53EDF92D-E8F9-46C5-B25E-5B6ED9D5C3E6}" destId="{7475C7EE-6B5F-441E-8AED-C2DF78129086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36730C0-16EE-49C5-B7A3-E0CDFC387EA5}" type="doc">
      <dgm:prSet loTypeId="urn:microsoft.com/office/officeart/2005/8/layout/venn2" loCatId="relationship" qsTypeId="urn:microsoft.com/office/officeart/2005/8/quickstyle/simple1" qsCatId="simple" csTypeId="urn:microsoft.com/office/officeart/2005/8/colors/colorful4" csCatId="colorful" phldr="1"/>
      <dgm:spPr/>
    </dgm:pt>
    <dgm:pt modelId="{92E51BF0-91BD-402B-947E-FF0F33714363}">
      <dgm:prSet phldrT="[Text]" custT="1"/>
      <dgm:spPr/>
      <dgm:t>
        <a:bodyPr/>
        <a:lstStyle/>
        <a:p>
          <a:r>
            <a:rPr lang="lv-LV" sz="1800"/>
            <a:t>Mājsaimniecības raksturojums</a:t>
          </a:r>
          <a:endParaRPr lang="en-US" sz="1800" dirty="0"/>
        </a:p>
      </dgm:t>
    </dgm:pt>
    <dgm:pt modelId="{EEB9B7A2-D5C0-4B71-92ED-501DB1790441}" type="parTrans" cxnId="{22220F22-338D-4EE9-AC64-73DFE00F1541}">
      <dgm:prSet/>
      <dgm:spPr/>
      <dgm:t>
        <a:bodyPr/>
        <a:lstStyle/>
        <a:p>
          <a:endParaRPr lang="en-US" sz="4800">
            <a:solidFill>
              <a:schemeClr val="tx1"/>
            </a:solidFill>
          </a:endParaRPr>
        </a:p>
      </dgm:t>
    </dgm:pt>
    <dgm:pt modelId="{1853A48A-7384-4D27-BA84-2C139FC76C79}" type="sibTrans" cxnId="{22220F22-338D-4EE9-AC64-73DFE00F1541}">
      <dgm:prSet/>
      <dgm:spPr/>
      <dgm:t>
        <a:bodyPr/>
        <a:lstStyle/>
        <a:p>
          <a:endParaRPr lang="en-US" sz="4800">
            <a:solidFill>
              <a:schemeClr val="tx1"/>
            </a:solidFill>
          </a:endParaRPr>
        </a:p>
      </dgm:t>
    </dgm:pt>
    <dgm:pt modelId="{CA1D8706-54BF-444F-8821-33F7121B7B10}">
      <dgm:prSet phldrT="[Text]" custT="1"/>
      <dgm:spPr/>
      <dgm:t>
        <a:bodyPr/>
        <a:lstStyle/>
        <a:p>
          <a:r>
            <a:rPr lang="lv-LV" sz="1800"/>
            <a:t>Ārējie stimuli un ierobežojumi	</a:t>
          </a:r>
          <a:endParaRPr lang="en-US" sz="1800" dirty="0"/>
        </a:p>
      </dgm:t>
    </dgm:pt>
    <dgm:pt modelId="{E363745E-8370-4911-BA04-A84B0A34AB56}" type="parTrans" cxnId="{5E262E77-A14B-427C-920F-BD94186F1722}">
      <dgm:prSet/>
      <dgm:spPr/>
      <dgm:t>
        <a:bodyPr/>
        <a:lstStyle/>
        <a:p>
          <a:endParaRPr lang="en-US" sz="4800">
            <a:solidFill>
              <a:schemeClr val="tx1"/>
            </a:solidFill>
          </a:endParaRPr>
        </a:p>
      </dgm:t>
    </dgm:pt>
    <dgm:pt modelId="{16E588C5-465D-4589-AF05-64C30098A3F4}" type="sibTrans" cxnId="{5E262E77-A14B-427C-920F-BD94186F1722}">
      <dgm:prSet/>
      <dgm:spPr/>
      <dgm:t>
        <a:bodyPr/>
        <a:lstStyle/>
        <a:p>
          <a:endParaRPr lang="en-US" sz="4800">
            <a:solidFill>
              <a:schemeClr val="tx1"/>
            </a:solidFill>
          </a:endParaRPr>
        </a:p>
      </dgm:t>
    </dgm:pt>
    <dgm:pt modelId="{DF9B6BF9-E595-4B81-B944-7DE7C90770B1}">
      <dgm:prSet phldrT="[Text]" custT="1"/>
      <dgm:spPr/>
      <dgm:t>
        <a:bodyPr/>
        <a:lstStyle/>
        <a:p>
          <a:r>
            <a:rPr lang="lv-LV" sz="1800"/>
            <a:t>Vērtības un uzskati</a:t>
          </a:r>
          <a:endParaRPr lang="en-US" sz="1800" dirty="0"/>
        </a:p>
      </dgm:t>
    </dgm:pt>
    <dgm:pt modelId="{FF0D5AB8-947E-4879-9564-77AFE6171653}" type="parTrans" cxnId="{B52EFF7C-D1AF-44FF-951C-E5BA9BFAA4CC}">
      <dgm:prSet/>
      <dgm:spPr/>
      <dgm:t>
        <a:bodyPr/>
        <a:lstStyle/>
        <a:p>
          <a:endParaRPr lang="en-US" sz="4800">
            <a:solidFill>
              <a:schemeClr val="tx1"/>
            </a:solidFill>
          </a:endParaRPr>
        </a:p>
      </dgm:t>
    </dgm:pt>
    <dgm:pt modelId="{C55F2131-5EA0-4EEF-B987-6725E981A47F}" type="sibTrans" cxnId="{B52EFF7C-D1AF-44FF-951C-E5BA9BFAA4CC}">
      <dgm:prSet/>
      <dgm:spPr/>
      <dgm:t>
        <a:bodyPr/>
        <a:lstStyle/>
        <a:p>
          <a:endParaRPr lang="en-US" sz="4800">
            <a:solidFill>
              <a:schemeClr val="tx1"/>
            </a:solidFill>
          </a:endParaRPr>
        </a:p>
      </dgm:t>
    </dgm:pt>
    <dgm:pt modelId="{7D70533C-D54D-4548-B0EF-F2B9A961A5E9}">
      <dgm:prSet phldrT="[Text]" custT="1"/>
      <dgm:spPr/>
      <dgm:t>
        <a:bodyPr/>
        <a:lstStyle/>
        <a:p>
          <a:r>
            <a:rPr lang="lv-LV" sz="1800"/>
            <a:t>Attieksme un pārliecība</a:t>
          </a:r>
          <a:endParaRPr lang="en-US" sz="1800" dirty="0"/>
        </a:p>
      </dgm:t>
    </dgm:pt>
    <dgm:pt modelId="{F2F87736-11C7-4E5F-84C1-C5A07C48E758}" type="parTrans" cxnId="{6DC7812D-D818-445E-890E-C1CE58505663}">
      <dgm:prSet/>
      <dgm:spPr/>
      <dgm:t>
        <a:bodyPr/>
        <a:lstStyle/>
        <a:p>
          <a:endParaRPr lang="en-US" sz="4800">
            <a:solidFill>
              <a:schemeClr val="tx1"/>
            </a:solidFill>
          </a:endParaRPr>
        </a:p>
      </dgm:t>
    </dgm:pt>
    <dgm:pt modelId="{570B3559-17DE-443D-A10C-A3280DB421FB}" type="sibTrans" cxnId="{6DC7812D-D818-445E-890E-C1CE58505663}">
      <dgm:prSet/>
      <dgm:spPr/>
      <dgm:t>
        <a:bodyPr/>
        <a:lstStyle/>
        <a:p>
          <a:endParaRPr lang="en-US" sz="4800">
            <a:solidFill>
              <a:schemeClr val="tx1"/>
            </a:solidFill>
          </a:endParaRPr>
        </a:p>
      </dgm:t>
    </dgm:pt>
    <dgm:pt modelId="{FEB436C9-9EB9-4CF2-AAAE-54D19D8EBDFF}">
      <dgm:prSet phldrT="[Text]" custT="1"/>
      <dgm:spPr>
        <a:solidFill>
          <a:srgbClr val="58D8F2"/>
        </a:solidFill>
      </dgm:spPr>
      <dgm:t>
        <a:bodyPr/>
        <a:lstStyle/>
        <a:p>
          <a:r>
            <a:rPr lang="lv-LV" sz="1800" dirty="0"/>
            <a:t>Zināšanas</a:t>
          </a:r>
          <a:endParaRPr lang="en-US" sz="1800" dirty="0"/>
        </a:p>
      </dgm:t>
    </dgm:pt>
    <dgm:pt modelId="{87E1B028-3246-4AD4-BCD0-E0C0FC424910}" type="parTrans" cxnId="{1E50BD73-8A4B-439C-B8ED-84A15139789F}">
      <dgm:prSet/>
      <dgm:spPr/>
      <dgm:t>
        <a:bodyPr/>
        <a:lstStyle/>
        <a:p>
          <a:endParaRPr lang="en-US" sz="4800">
            <a:solidFill>
              <a:schemeClr val="tx1"/>
            </a:solidFill>
          </a:endParaRPr>
        </a:p>
      </dgm:t>
    </dgm:pt>
    <dgm:pt modelId="{506B7D5F-DA46-4092-A12F-2A56EF558040}" type="sibTrans" cxnId="{1E50BD73-8A4B-439C-B8ED-84A15139789F}">
      <dgm:prSet/>
      <dgm:spPr/>
      <dgm:t>
        <a:bodyPr/>
        <a:lstStyle/>
        <a:p>
          <a:endParaRPr lang="en-US" sz="4800">
            <a:solidFill>
              <a:schemeClr val="tx1"/>
            </a:solidFill>
          </a:endParaRPr>
        </a:p>
      </dgm:t>
    </dgm:pt>
    <dgm:pt modelId="{C6FCF898-378F-41B0-9336-C6C27630302A}" type="pres">
      <dgm:prSet presAssocID="{236730C0-16EE-49C5-B7A3-E0CDFC387EA5}" presName="Name0" presStyleCnt="0">
        <dgm:presLayoutVars>
          <dgm:chMax val="7"/>
          <dgm:resizeHandles val="exact"/>
        </dgm:presLayoutVars>
      </dgm:prSet>
      <dgm:spPr/>
    </dgm:pt>
    <dgm:pt modelId="{06D66139-FE37-43DC-8075-66D55BF843B2}" type="pres">
      <dgm:prSet presAssocID="{236730C0-16EE-49C5-B7A3-E0CDFC387EA5}" presName="comp1" presStyleCnt="0"/>
      <dgm:spPr/>
    </dgm:pt>
    <dgm:pt modelId="{58104334-7494-4891-9486-FFACEFC5D435}" type="pres">
      <dgm:prSet presAssocID="{236730C0-16EE-49C5-B7A3-E0CDFC387EA5}" presName="circle1" presStyleLbl="node1" presStyleIdx="0" presStyleCnt="5"/>
      <dgm:spPr/>
    </dgm:pt>
    <dgm:pt modelId="{372EFB8B-CBD6-43BF-AB45-DB3BE7D8D168}" type="pres">
      <dgm:prSet presAssocID="{236730C0-16EE-49C5-B7A3-E0CDFC387EA5}" presName="c1text" presStyleLbl="node1" presStyleIdx="0" presStyleCnt="5">
        <dgm:presLayoutVars>
          <dgm:bulletEnabled val="1"/>
        </dgm:presLayoutVars>
      </dgm:prSet>
      <dgm:spPr/>
    </dgm:pt>
    <dgm:pt modelId="{B0EDACAB-90F6-4ECE-87FC-EC7C2B784189}" type="pres">
      <dgm:prSet presAssocID="{236730C0-16EE-49C5-B7A3-E0CDFC387EA5}" presName="comp2" presStyleCnt="0"/>
      <dgm:spPr/>
    </dgm:pt>
    <dgm:pt modelId="{9A1D19EF-3642-46C7-8C23-0181122333B7}" type="pres">
      <dgm:prSet presAssocID="{236730C0-16EE-49C5-B7A3-E0CDFC387EA5}" presName="circle2" presStyleLbl="node1" presStyleIdx="1" presStyleCnt="5"/>
      <dgm:spPr/>
    </dgm:pt>
    <dgm:pt modelId="{B1CC454D-8ED4-4144-8EAF-E53E7E49A335}" type="pres">
      <dgm:prSet presAssocID="{236730C0-16EE-49C5-B7A3-E0CDFC387EA5}" presName="c2text" presStyleLbl="node1" presStyleIdx="1" presStyleCnt="5">
        <dgm:presLayoutVars>
          <dgm:bulletEnabled val="1"/>
        </dgm:presLayoutVars>
      </dgm:prSet>
      <dgm:spPr/>
    </dgm:pt>
    <dgm:pt modelId="{F36FDA7E-650F-44B6-AC04-D7CB98190ABC}" type="pres">
      <dgm:prSet presAssocID="{236730C0-16EE-49C5-B7A3-E0CDFC387EA5}" presName="comp3" presStyleCnt="0"/>
      <dgm:spPr/>
    </dgm:pt>
    <dgm:pt modelId="{E8C8739A-6BB4-4523-A4A1-2A985ABF599F}" type="pres">
      <dgm:prSet presAssocID="{236730C0-16EE-49C5-B7A3-E0CDFC387EA5}" presName="circle3" presStyleLbl="node1" presStyleIdx="2" presStyleCnt="5"/>
      <dgm:spPr/>
    </dgm:pt>
    <dgm:pt modelId="{82120BBC-6DA0-4547-A2CE-B9EB3F46709F}" type="pres">
      <dgm:prSet presAssocID="{236730C0-16EE-49C5-B7A3-E0CDFC387EA5}" presName="c3text" presStyleLbl="node1" presStyleIdx="2" presStyleCnt="5">
        <dgm:presLayoutVars>
          <dgm:bulletEnabled val="1"/>
        </dgm:presLayoutVars>
      </dgm:prSet>
      <dgm:spPr/>
    </dgm:pt>
    <dgm:pt modelId="{53EDF92D-E8F9-46C5-B25E-5B6ED9D5C3E6}" type="pres">
      <dgm:prSet presAssocID="{236730C0-16EE-49C5-B7A3-E0CDFC387EA5}" presName="comp4" presStyleCnt="0"/>
      <dgm:spPr/>
    </dgm:pt>
    <dgm:pt modelId="{37D04465-567E-4E52-B8A4-225F753267D3}" type="pres">
      <dgm:prSet presAssocID="{236730C0-16EE-49C5-B7A3-E0CDFC387EA5}" presName="circle4" presStyleLbl="node1" presStyleIdx="3" presStyleCnt="5"/>
      <dgm:spPr/>
    </dgm:pt>
    <dgm:pt modelId="{7475C7EE-6B5F-441E-8AED-C2DF78129086}" type="pres">
      <dgm:prSet presAssocID="{236730C0-16EE-49C5-B7A3-E0CDFC387EA5}" presName="c4text" presStyleLbl="node1" presStyleIdx="3" presStyleCnt="5">
        <dgm:presLayoutVars>
          <dgm:bulletEnabled val="1"/>
        </dgm:presLayoutVars>
      </dgm:prSet>
      <dgm:spPr/>
    </dgm:pt>
    <dgm:pt modelId="{C509EC88-A9B6-413B-8F1B-1D60440C264F}" type="pres">
      <dgm:prSet presAssocID="{236730C0-16EE-49C5-B7A3-E0CDFC387EA5}" presName="comp5" presStyleCnt="0"/>
      <dgm:spPr/>
    </dgm:pt>
    <dgm:pt modelId="{EFF579D3-7FCF-45F3-9265-3139DE857D24}" type="pres">
      <dgm:prSet presAssocID="{236730C0-16EE-49C5-B7A3-E0CDFC387EA5}" presName="circle5" presStyleLbl="node1" presStyleIdx="4" presStyleCnt="5"/>
      <dgm:spPr/>
    </dgm:pt>
    <dgm:pt modelId="{19655BB3-FECC-462F-A96E-EC9D9783F3D1}" type="pres">
      <dgm:prSet presAssocID="{236730C0-16EE-49C5-B7A3-E0CDFC387EA5}" presName="c5text" presStyleLbl="node1" presStyleIdx="4" presStyleCnt="5">
        <dgm:presLayoutVars>
          <dgm:bulletEnabled val="1"/>
        </dgm:presLayoutVars>
      </dgm:prSet>
      <dgm:spPr/>
    </dgm:pt>
  </dgm:ptLst>
  <dgm:cxnLst>
    <dgm:cxn modelId="{34FC1B06-7B7A-4258-85DC-394DD7C2D50D}" type="presOf" srcId="{FEB436C9-9EB9-4CF2-AAAE-54D19D8EBDFF}" destId="{EFF579D3-7FCF-45F3-9265-3139DE857D24}" srcOrd="0" destOrd="0" presId="urn:microsoft.com/office/officeart/2005/8/layout/venn2"/>
    <dgm:cxn modelId="{22220F22-338D-4EE9-AC64-73DFE00F1541}" srcId="{236730C0-16EE-49C5-B7A3-E0CDFC387EA5}" destId="{92E51BF0-91BD-402B-947E-FF0F33714363}" srcOrd="0" destOrd="0" parTransId="{EEB9B7A2-D5C0-4B71-92ED-501DB1790441}" sibTransId="{1853A48A-7384-4D27-BA84-2C139FC76C79}"/>
    <dgm:cxn modelId="{6DC7812D-D818-445E-890E-C1CE58505663}" srcId="{236730C0-16EE-49C5-B7A3-E0CDFC387EA5}" destId="{7D70533C-D54D-4548-B0EF-F2B9A961A5E9}" srcOrd="3" destOrd="0" parTransId="{F2F87736-11C7-4E5F-84C1-C5A07C48E758}" sibTransId="{570B3559-17DE-443D-A10C-A3280DB421FB}"/>
    <dgm:cxn modelId="{7065CF3A-40EF-4A93-8083-90FE452D091E}" type="presOf" srcId="{236730C0-16EE-49C5-B7A3-E0CDFC387EA5}" destId="{C6FCF898-378F-41B0-9336-C6C27630302A}" srcOrd="0" destOrd="0" presId="urn:microsoft.com/office/officeart/2005/8/layout/venn2"/>
    <dgm:cxn modelId="{123E0E5A-78B4-4DC6-92EA-23CBF05007BA}" type="presOf" srcId="{CA1D8706-54BF-444F-8821-33F7121B7B10}" destId="{9A1D19EF-3642-46C7-8C23-0181122333B7}" srcOrd="0" destOrd="0" presId="urn:microsoft.com/office/officeart/2005/8/layout/venn2"/>
    <dgm:cxn modelId="{0284C760-3D06-4A9F-A12A-246EA0974047}" type="presOf" srcId="{92E51BF0-91BD-402B-947E-FF0F33714363}" destId="{372EFB8B-CBD6-43BF-AB45-DB3BE7D8D168}" srcOrd="1" destOrd="0" presId="urn:microsoft.com/office/officeart/2005/8/layout/venn2"/>
    <dgm:cxn modelId="{B0E42172-9B8F-4003-9BF9-71FB83FC1ABE}" type="presOf" srcId="{92E51BF0-91BD-402B-947E-FF0F33714363}" destId="{58104334-7494-4891-9486-FFACEFC5D435}" srcOrd="0" destOrd="0" presId="urn:microsoft.com/office/officeart/2005/8/layout/venn2"/>
    <dgm:cxn modelId="{1E50BD73-8A4B-439C-B8ED-84A15139789F}" srcId="{236730C0-16EE-49C5-B7A3-E0CDFC387EA5}" destId="{FEB436C9-9EB9-4CF2-AAAE-54D19D8EBDFF}" srcOrd="4" destOrd="0" parTransId="{87E1B028-3246-4AD4-BCD0-E0C0FC424910}" sibTransId="{506B7D5F-DA46-4092-A12F-2A56EF558040}"/>
    <dgm:cxn modelId="{5E262E77-A14B-427C-920F-BD94186F1722}" srcId="{236730C0-16EE-49C5-B7A3-E0CDFC387EA5}" destId="{CA1D8706-54BF-444F-8821-33F7121B7B10}" srcOrd="1" destOrd="0" parTransId="{E363745E-8370-4911-BA04-A84B0A34AB56}" sibTransId="{16E588C5-465D-4589-AF05-64C30098A3F4}"/>
    <dgm:cxn modelId="{7357D07A-FF34-4C11-835D-9D068D9157C6}" type="presOf" srcId="{7D70533C-D54D-4548-B0EF-F2B9A961A5E9}" destId="{37D04465-567E-4E52-B8A4-225F753267D3}" srcOrd="0" destOrd="0" presId="urn:microsoft.com/office/officeart/2005/8/layout/venn2"/>
    <dgm:cxn modelId="{B52EFF7C-D1AF-44FF-951C-E5BA9BFAA4CC}" srcId="{236730C0-16EE-49C5-B7A3-E0CDFC387EA5}" destId="{DF9B6BF9-E595-4B81-B944-7DE7C90770B1}" srcOrd="2" destOrd="0" parTransId="{FF0D5AB8-947E-4879-9564-77AFE6171653}" sibTransId="{C55F2131-5EA0-4EEF-B987-6725E981A47F}"/>
    <dgm:cxn modelId="{9A82BFB2-7C92-4519-837C-7AABB34D276D}" type="presOf" srcId="{7D70533C-D54D-4548-B0EF-F2B9A961A5E9}" destId="{7475C7EE-6B5F-441E-8AED-C2DF78129086}" srcOrd="1" destOrd="0" presId="urn:microsoft.com/office/officeart/2005/8/layout/venn2"/>
    <dgm:cxn modelId="{9EA355F0-F13D-4A71-86C6-42082EBBE2A1}" type="presOf" srcId="{CA1D8706-54BF-444F-8821-33F7121B7B10}" destId="{B1CC454D-8ED4-4144-8EAF-E53E7E49A335}" srcOrd="1" destOrd="0" presId="urn:microsoft.com/office/officeart/2005/8/layout/venn2"/>
    <dgm:cxn modelId="{8BF85BF5-F687-4912-9963-9749AB8D8526}" type="presOf" srcId="{FEB436C9-9EB9-4CF2-AAAE-54D19D8EBDFF}" destId="{19655BB3-FECC-462F-A96E-EC9D9783F3D1}" srcOrd="1" destOrd="0" presId="urn:microsoft.com/office/officeart/2005/8/layout/venn2"/>
    <dgm:cxn modelId="{499F84FB-55DA-4485-BE53-0F1631614795}" type="presOf" srcId="{DF9B6BF9-E595-4B81-B944-7DE7C90770B1}" destId="{82120BBC-6DA0-4547-A2CE-B9EB3F46709F}" srcOrd="1" destOrd="0" presId="urn:microsoft.com/office/officeart/2005/8/layout/venn2"/>
    <dgm:cxn modelId="{13452DFE-8E19-4302-9C5A-C1829FF89D1D}" type="presOf" srcId="{DF9B6BF9-E595-4B81-B944-7DE7C90770B1}" destId="{E8C8739A-6BB4-4523-A4A1-2A985ABF599F}" srcOrd="0" destOrd="0" presId="urn:microsoft.com/office/officeart/2005/8/layout/venn2"/>
    <dgm:cxn modelId="{B0C1D9EC-8B31-4B91-947A-6CF0ACAE8B6A}" type="presParOf" srcId="{C6FCF898-378F-41B0-9336-C6C27630302A}" destId="{06D66139-FE37-43DC-8075-66D55BF843B2}" srcOrd="0" destOrd="0" presId="urn:microsoft.com/office/officeart/2005/8/layout/venn2"/>
    <dgm:cxn modelId="{26B2EEB1-9EC3-4444-9A10-A8C5739611F1}" type="presParOf" srcId="{06D66139-FE37-43DC-8075-66D55BF843B2}" destId="{58104334-7494-4891-9486-FFACEFC5D435}" srcOrd="0" destOrd="0" presId="urn:microsoft.com/office/officeart/2005/8/layout/venn2"/>
    <dgm:cxn modelId="{615FDD6C-508C-4BED-BC81-61E5AD025341}" type="presParOf" srcId="{06D66139-FE37-43DC-8075-66D55BF843B2}" destId="{372EFB8B-CBD6-43BF-AB45-DB3BE7D8D168}" srcOrd="1" destOrd="0" presId="urn:microsoft.com/office/officeart/2005/8/layout/venn2"/>
    <dgm:cxn modelId="{344708FC-05D0-4EC7-8876-EE8A4F48D648}" type="presParOf" srcId="{C6FCF898-378F-41B0-9336-C6C27630302A}" destId="{B0EDACAB-90F6-4ECE-87FC-EC7C2B784189}" srcOrd="1" destOrd="0" presId="urn:microsoft.com/office/officeart/2005/8/layout/venn2"/>
    <dgm:cxn modelId="{BD248764-9D5A-49BF-9529-E995A97A92A8}" type="presParOf" srcId="{B0EDACAB-90F6-4ECE-87FC-EC7C2B784189}" destId="{9A1D19EF-3642-46C7-8C23-0181122333B7}" srcOrd="0" destOrd="0" presId="urn:microsoft.com/office/officeart/2005/8/layout/venn2"/>
    <dgm:cxn modelId="{EF978C5B-4CC8-4235-B8E6-E2347D3C19FE}" type="presParOf" srcId="{B0EDACAB-90F6-4ECE-87FC-EC7C2B784189}" destId="{B1CC454D-8ED4-4144-8EAF-E53E7E49A335}" srcOrd="1" destOrd="0" presId="urn:microsoft.com/office/officeart/2005/8/layout/venn2"/>
    <dgm:cxn modelId="{6532585E-C75A-4C50-B3C9-1E67A5D03D8C}" type="presParOf" srcId="{C6FCF898-378F-41B0-9336-C6C27630302A}" destId="{F36FDA7E-650F-44B6-AC04-D7CB98190ABC}" srcOrd="2" destOrd="0" presId="urn:microsoft.com/office/officeart/2005/8/layout/venn2"/>
    <dgm:cxn modelId="{0A5BD049-A09E-44D3-8746-505E3F073454}" type="presParOf" srcId="{F36FDA7E-650F-44B6-AC04-D7CB98190ABC}" destId="{E8C8739A-6BB4-4523-A4A1-2A985ABF599F}" srcOrd="0" destOrd="0" presId="urn:microsoft.com/office/officeart/2005/8/layout/venn2"/>
    <dgm:cxn modelId="{419620B5-FCB0-4497-9398-811752E41124}" type="presParOf" srcId="{F36FDA7E-650F-44B6-AC04-D7CB98190ABC}" destId="{82120BBC-6DA0-4547-A2CE-B9EB3F46709F}" srcOrd="1" destOrd="0" presId="urn:microsoft.com/office/officeart/2005/8/layout/venn2"/>
    <dgm:cxn modelId="{49B332CB-A5DE-41D9-B0B3-709E39124EF7}" type="presParOf" srcId="{C6FCF898-378F-41B0-9336-C6C27630302A}" destId="{53EDF92D-E8F9-46C5-B25E-5B6ED9D5C3E6}" srcOrd="3" destOrd="0" presId="urn:microsoft.com/office/officeart/2005/8/layout/venn2"/>
    <dgm:cxn modelId="{D98E6A92-FC6C-40D0-AAAE-0633D19D864F}" type="presParOf" srcId="{53EDF92D-E8F9-46C5-B25E-5B6ED9D5C3E6}" destId="{37D04465-567E-4E52-B8A4-225F753267D3}" srcOrd="0" destOrd="0" presId="urn:microsoft.com/office/officeart/2005/8/layout/venn2"/>
    <dgm:cxn modelId="{A1E753C4-8D83-4627-9ECB-2D27FB351F7E}" type="presParOf" srcId="{53EDF92D-E8F9-46C5-B25E-5B6ED9D5C3E6}" destId="{7475C7EE-6B5F-441E-8AED-C2DF78129086}" srcOrd="1" destOrd="0" presId="urn:microsoft.com/office/officeart/2005/8/layout/venn2"/>
    <dgm:cxn modelId="{E05B7468-86A4-4AE1-8F6D-C286211131AD}" type="presParOf" srcId="{C6FCF898-378F-41B0-9336-C6C27630302A}" destId="{C509EC88-A9B6-413B-8F1B-1D60440C264F}" srcOrd="4" destOrd="0" presId="urn:microsoft.com/office/officeart/2005/8/layout/venn2"/>
    <dgm:cxn modelId="{67A09A78-156F-4256-9D94-9C42A058AEFC}" type="presParOf" srcId="{C509EC88-A9B6-413B-8F1B-1D60440C264F}" destId="{EFF579D3-7FCF-45F3-9265-3139DE857D24}" srcOrd="0" destOrd="0" presId="urn:microsoft.com/office/officeart/2005/8/layout/venn2"/>
    <dgm:cxn modelId="{47D2CDAE-A095-409B-8AC3-138CEF6B5A3A}" type="presParOf" srcId="{C509EC88-A9B6-413B-8F1B-1D60440C264F}" destId="{19655BB3-FECC-462F-A96E-EC9D9783F3D1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36730C0-16EE-49C5-B7A3-E0CDFC387EA5}" type="doc">
      <dgm:prSet loTypeId="urn:microsoft.com/office/officeart/2005/8/layout/venn2" loCatId="relationship" qsTypeId="urn:microsoft.com/office/officeart/2005/8/quickstyle/simple1" qsCatId="simple" csTypeId="urn:microsoft.com/office/officeart/2005/8/colors/colorful4" csCatId="colorful" phldr="1"/>
      <dgm:spPr/>
    </dgm:pt>
    <dgm:pt modelId="{513D856E-7431-4D47-AF1A-1718CBD1ACDC}">
      <dgm:prSet phldrT="[Text]" custT="1"/>
      <dgm:spPr/>
      <dgm:t>
        <a:bodyPr/>
        <a:lstStyle/>
        <a:p>
          <a:r>
            <a:rPr lang="lv-LV" sz="1200" dirty="0"/>
            <a:t>Uzmanība, apņemšanās</a:t>
          </a:r>
          <a:endParaRPr lang="en-US" sz="1200" dirty="0"/>
        </a:p>
      </dgm:t>
    </dgm:pt>
    <dgm:pt modelId="{04BF8D0F-028E-412C-8CA4-759D46D4C9FF}" type="parTrans" cxnId="{C88B7664-3B38-4D80-91A3-7734D8A65541}">
      <dgm:prSet/>
      <dgm:spPr/>
      <dgm:t>
        <a:bodyPr/>
        <a:lstStyle/>
        <a:p>
          <a:endParaRPr lang="en-US" sz="4800">
            <a:solidFill>
              <a:schemeClr val="tx1"/>
            </a:solidFill>
          </a:endParaRPr>
        </a:p>
      </dgm:t>
    </dgm:pt>
    <dgm:pt modelId="{E9999419-4098-4A1F-ADFF-2CA53717DC29}" type="sibTrans" cxnId="{C88B7664-3B38-4D80-91A3-7734D8A65541}">
      <dgm:prSet/>
      <dgm:spPr/>
      <dgm:t>
        <a:bodyPr/>
        <a:lstStyle/>
        <a:p>
          <a:endParaRPr lang="en-US" sz="4800">
            <a:solidFill>
              <a:schemeClr val="tx1"/>
            </a:solidFill>
          </a:endParaRPr>
        </a:p>
      </dgm:t>
    </dgm:pt>
    <dgm:pt modelId="{FEB436C9-9EB9-4CF2-AAAE-54D19D8EBDFF}">
      <dgm:prSet phldrT="[Text]" custT="1"/>
      <dgm:spPr/>
      <dgm:t>
        <a:bodyPr/>
        <a:lstStyle/>
        <a:p>
          <a:r>
            <a:rPr lang="lv-LV" sz="1800" dirty="0"/>
            <a:t>Zināšanas</a:t>
          </a:r>
          <a:endParaRPr lang="en-US" sz="1800" dirty="0"/>
        </a:p>
      </dgm:t>
    </dgm:pt>
    <dgm:pt modelId="{506B7D5F-DA46-4092-A12F-2A56EF558040}" type="sibTrans" cxnId="{1E50BD73-8A4B-439C-B8ED-84A15139789F}">
      <dgm:prSet/>
      <dgm:spPr/>
      <dgm:t>
        <a:bodyPr/>
        <a:lstStyle/>
        <a:p>
          <a:endParaRPr lang="en-US" sz="4800">
            <a:solidFill>
              <a:schemeClr val="tx1"/>
            </a:solidFill>
          </a:endParaRPr>
        </a:p>
      </dgm:t>
    </dgm:pt>
    <dgm:pt modelId="{87E1B028-3246-4AD4-BCD0-E0C0FC424910}" type="parTrans" cxnId="{1E50BD73-8A4B-439C-B8ED-84A15139789F}">
      <dgm:prSet/>
      <dgm:spPr/>
      <dgm:t>
        <a:bodyPr/>
        <a:lstStyle/>
        <a:p>
          <a:endParaRPr lang="en-US" sz="4800">
            <a:solidFill>
              <a:schemeClr val="tx1"/>
            </a:solidFill>
          </a:endParaRPr>
        </a:p>
      </dgm:t>
    </dgm:pt>
    <dgm:pt modelId="{7D70533C-D54D-4548-B0EF-F2B9A961A5E9}">
      <dgm:prSet phldrT="[Text]" custT="1"/>
      <dgm:spPr/>
      <dgm:t>
        <a:bodyPr/>
        <a:lstStyle/>
        <a:p>
          <a:r>
            <a:rPr lang="lv-LV" sz="1800"/>
            <a:t>Attieksme un pārliecība</a:t>
          </a:r>
          <a:endParaRPr lang="en-US" sz="1800" dirty="0"/>
        </a:p>
      </dgm:t>
    </dgm:pt>
    <dgm:pt modelId="{570B3559-17DE-443D-A10C-A3280DB421FB}" type="sibTrans" cxnId="{6DC7812D-D818-445E-890E-C1CE58505663}">
      <dgm:prSet/>
      <dgm:spPr/>
      <dgm:t>
        <a:bodyPr/>
        <a:lstStyle/>
        <a:p>
          <a:endParaRPr lang="en-US" sz="4800">
            <a:solidFill>
              <a:schemeClr val="tx1"/>
            </a:solidFill>
          </a:endParaRPr>
        </a:p>
      </dgm:t>
    </dgm:pt>
    <dgm:pt modelId="{F2F87736-11C7-4E5F-84C1-C5A07C48E758}" type="parTrans" cxnId="{6DC7812D-D818-445E-890E-C1CE58505663}">
      <dgm:prSet/>
      <dgm:spPr/>
      <dgm:t>
        <a:bodyPr/>
        <a:lstStyle/>
        <a:p>
          <a:endParaRPr lang="en-US" sz="4800">
            <a:solidFill>
              <a:schemeClr val="tx1"/>
            </a:solidFill>
          </a:endParaRPr>
        </a:p>
      </dgm:t>
    </dgm:pt>
    <dgm:pt modelId="{DF9B6BF9-E595-4B81-B944-7DE7C90770B1}">
      <dgm:prSet phldrT="[Text]" custT="1"/>
      <dgm:spPr/>
      <dgm:t>
        <a:bodyPr/>
        <a:lstStyle/>
        <a:p>
          <a:r>
            <a:rPr lang="lv-LV" sz="1800"/>
            <a:t>Vērtības un uzskati</a:t>
          </a:r>
          <a:endParaRPr lang="en-US" sz="1800" dirty="0"/>
        </a:p>
      </dgm:t>
    </dgm:pt>
    <dgm:pt modelId="{C55F2131-5EA0-4EEF-B987-6725E981A47F}" type="sibTrans" cxnId="{B52EFF7C-D1AF-44FF-951C-E5BA9BFAA4CC}">
      <dgm:prSet/>
      <dgm:spPr/>
      <dgm:t>
        <a:bodyPr/>
        <a:lstStyle/>
        <a:p>
          <a:endParaRPr lang="en-US" sz="4800">
            <a:solidFill>
              <a:schemeClr val="tx1"/>
            </a:solidFill>
          </a:endParaRPr>
        </a:p>
      </dgm:t>
    </dgm:pt>
    <dgm:pt modelId="{FF0D5AB8-947E-4879-9564-77AFE6171653}" type="parTrans" cxnId="{B52EFF7C-D1AF-44FF-951C-E5BA9BFAA4CC}">
      <dgm:prSet/>
      <dgm:spPr/>
      <dgm:t>
        <a:bodyPr/>
        <a:lstStyle/>
        <a:p>
          <a:endParaRPr lang="en-US" sz="4800">
            <a:solidFill>
              <a:schemeClr val="tx1"/>
            </a:solidFill>
          </a:endParaRPr>
        </a:p>
      </dgm:t>
    </dgm:pt>
    <dgm:pt modelId="{CA1D8706-54BF-444F-8821-33F7121B7B10}">
      <dgm:prSet phldrT="[Text]" custT="1"/>
      <dgm:spPr/>
      <dgm:t>
        <a:bodyPr/>
        <a:lstStyle/>
        <a:p>
          <a:r>
            <a:rPr lang="lv-LV" sz="1800"/>
            <a:t>Ārējie stimuli un ierobežojumi	</a:t>
          </a:r>
          <a:endParaRPr lang="en-US" sz="1800" dirty="0"/>
        </a:p>
      </dgm:t>
    </dgm:pt>
    <dgm:pt modelId="{16E588C5-465D-4589-AF05-64C30098A3F4}" type="sibTrans" cxnId="{5E262E77-A14B-427C-920F-BD94186F1722}">
      <dgm:prSet/>
      <dgm:spPr/>
      <dgm:t>
        <a:bodyPr/>
        <a:lstStyle/>
        <a:p>
          <a:endParaRPr lang="en-US" sz="4800">
            <a:solidFill>
              <a:schemeClr val="tx1"/>
            </a:solidFill>
          </a:endParaRPr>
        </a:p>
      </dgm:t>
    </dgm:pt>
    <dgm:pt modelId="{E363745E-8370-4911-BA04-A84B0A34AB56}" type="parTrans" cxnId="{5E262E77-A14B-427C-920F-BD94186F1722}">
      <dgm:prSet/>
      <dgm:spPr/>
      <dgm:t>
        <a:bodyPr/>
        <a:lstStyle/>
        <a:p>
          <a:endParaRPr lang="en-US" sz="4800">
            <a:solidFill>
              <a:schemeClr val="tx1"/>
            </a:solidFill>
          </a:endParaRPr>
        </a:p>
      </dgm:t>
    </dgm:pt>
    <dgm:pt modelId="{92E51BF0-91BD-402B-947E-FF0F33714363}">
      <dgm:prSet phldrT="[Text]" custT="1"/>
      <dgm:spPr/>
      <dgm:t>
        <a:bodyPr/>
        <a:lstStyle/>
        <a:p>
          <a:r>
            <a:rPr lang="lv-LV" sz="1800"/>
            <a:t>Mājsaimniecības raksturojums</a:t>
          </a:r>
          <a:endParaRPr lang="en-US" sz="1800" dirty="0"/>
        </a:p>
      </dgm:t>
    </dgm:pt>
    <dgm:pt modelId="{1853A48A-7384-4D27-BA84-2C139FC76C79}" type="sibTrans" cxnId="{22220F22-338D-4EE9-AC64-73DFE00F1541}">
      <dgm:prSet/>
      <dgm:spPr/>
      <dgm:t>
        <a:bodyPr/>
        <a:lstStyle/>
        <a:p>
          <a:endParaRPr lang="en-US" sz="4800">
            <a:solidFill>
              <a:schemeClr val="tx1"/>
            </a:solidFill>
          </a:endParaRPr>
        </a:p>
      </dgm:t>
    </dgm:pt>
    <dgm:pt modelId="{EEB9B7A2-D5C0-4B71-92ED-501DB1790441}" type="parTrans" cxnId="{22220F22-338D-4EE9-AC64-73DFE00F1541}">
      <dgm:prSet/>
      <dgm:spPr/>
      <dgm:t>
        <a:bodyPr/>
        <a:lstStyle/>
        <a:p>
          <a:endParaRPr lang="en-US" sz="4800">
            <a:solidFill>
              <a:schemeClr val="tx1"/>
            </a:solidFill>
          </a:endParaRPr>
        </a:p>
      </dgm:t>
    </dgm:pt>
    <dgm:pt modelId="{C6FCF898-378F-41B0-9336-C6C27630302A}" type="pres">
      <dgm:prSet presAssocID="{236730C0-16EE-49C5-B7A3-E0CDFC387EA5}" presName="Name0" presStyleCnt="0">
        <dgm:presLayoutVars>
          <dgm:chMax val="7"/>
          <dgm:resizeHandles val="exact"/>
        </dgm:presLayoutVars>
      </dgm:prSet>
      <dgm:spPr/>
    </dgm:pt>
    <dgm:pt modelId="{06D66139-FE37-43DC-8075-66D55BF843B2}" type="pres">
      <dgm:prSet presAssocID="{236730C0-16EE-49C5-B7A3-E0CDFC387EA5}" presName="comp1" presStyleCnt="0"/>
      <dgm:spPr/>
    </dgm:pt>
    <dgm:pt modelId="{58104334-7494-4891-9486-FFACEFC5D435}" type="pres">
      <dgm:prSet presAssocID="{236730C0-16EE-49C5-B7A3-E0CDFC387EA5}" presName="circle1" presStyleLbl="node1" presStyleIdx="0" presStyleCnt="6"/>
      <dgm:spPr/>
    </dgm:pt>
    <dgm:pt modelId="{372EFB8B-CBD6-43BF-AB45-DB3BE7D8D168}" type="pres">
      <dgm:prSet presAssocID="{236730C0-16EE-49C5-B7A3-E0CDFC387EA5}" presName="c1text" presStyleLbl="node1" presStyleIdx="0" presStyleCnt="6">
        <dgm:presLayoutVars>
          <dgm:bulletEnabled val="1"/>
        </dgm:presLayoutVars>
      </dgm:prSet>
      <dgm:spPr/>
    </dgm:pt>
    <dgm:pt modelId="{B0EDACAB-90F6-4ECE-87FC-EC7C2B784189}" type="pres">
      <dgm:prSet presAssocID="{236730C0-16EE-49C5-B7A3-E0CDFC387EA5}" presName="comp2" presStyleCnt="0"/>
      <dgm:spPr/>
    </dgm:pt>
    <dgm:pt modelId="{9A1D19EF-3642-46C7-8C23-0181122333B7}" type="pres">
      <dgm:prSet presAssocID="{236730C0-16EE-49C5-B7A3-E0CDFC387EA5}" presName="circle2" presStyleLbl="node1" presStyleIdx="1" presStyleCnt="6"/>
      <dgm:spPr/>
    </dgm:pt>
    <dgm:pt modelId="{B1CC454D-8ED4-4144-8EAF-E53E7E49A335}" type="pres">
      <dgm:prSet presAssocID="{236730C0-16EE-49C5-B7A3-E0CDFC387EA5}" presName="c2text" presStyleLbl="node1" presStyleIdx="1" presStyleCnt="6">
        <dgm:presLayoutVars>
          <dgm:bulletEnabled val="1"/>
        </dgm:presLayoutVars>
      </dgm:prSet>
      <dgm:spPr/>
    </dgm:pt>
    <dgm:pt modelId="{F36FDA7E-650F-44B6-AC04-D7CB98190ABC}" type="pres">
      <dgm:prSet presAssocID="{236730C0-16EE-49C5-B7A3-E0CDFC387EA5}" presName="comp3" presStyleCnt="0"/>
      <dgm:spPr/>
    </dgm:pt>
    <dgm:pt modelId="{E8C8739A-6BB4-4523-A4A1-2A985ABF599F}" type="pres">
      <dgm:prSet presAssocID="{236730C0-16EE-49C5-B7A3-E0CDFC387EA5}" presName="circle3" presStyleLbl="node1" presStyleIdx="2" presStyleCnt="6"/>
      <dgm:spPr/>
    </dgm:pt>
    <dgm:pt modelId="{82120BBC-6DA0-4547-A2CE-B9EB3F46709F}" type="pres">
      <dgm:prSet presAssocID="{236730C0-16EE-49C5-B7A3-E0CDFC387EA5}" presName="c3text" presStyleLbl="node1" presStyleIdx="2" presStyleCnt="6">
        <dgm:presLayoutVars>
          <dgm:bulletEnabled val="1"/>
        </dgm:presLayoutVars>
      </dgm:prSet>
      <dgm:spPr/>
    </dgm:pt>
    <dgm:pt modelId="{53EDF92D-E8F9-46C5-B25E-5B6ED9D5C3E6}" type="pres">
      <dgm:prSet presAssocID="{236730C0-16EE-49C5-B7A3-E0CDFC387EA5}" presName="comp4" presStyleCnt="0"/>
      <dgm:spPr/>
    </dgm:pt>
    <dgm:pt modelId="{37D04465-567E-4E52-B8A4-225F753267D3}" type="pres">
      <dgm:prSet presAssocID="{236730C0-16EE-49C5-B7A3-E0CDFC387EA5}" presName="circle4" presStyleLbl="node1" presStyleIdx="3" presStyleCnt="6"/>
      <dgm:spPr/>
    </dgm:pt>
    <dgm:pt modelId="{7475C7EE-6B5F-441E-8AED-C2DF78129086}" type="pres">
      <dgm:prSet presAssocID="{236730C0-16EE-49C5-B7A3-E0CDFC387EA5}" presName="c4text" presStyleLbl="node1" presStyleIdx="3" presStyleCnt="6">
        <dgm:presLayoutVars>
          <dgm:bulletEnabled val="1"/>
        </dgm:presLayoutVars>
      </dgm:prSet>
      <dgm:spPr/>
    </dgm:pt>
    <dgm:pt modelId="{C509EC88-A9B6-413B-8F1B-1D60440C264F}" type="pres">
      <dgm:prSet presAssocID="{236730C0-16EE-49C5-B7A3-E0CDFC387EA5}" presName="comp5" presStyleCnt="0"/>
      <dgm:spPr/>
    </dgm:pt>
    <dgm:pt modelId="{EFF579D3-7FCF-45F3-9265-3139DE857D24}" type="pres">
      <dgm:prSet presAssocID="{236730C0-16EE-49C5-B7A3-E0CDFC387EA5}" presName="circle5" presStyleLbl="node1" presStyleIdx="4" presStyleCnt="6"/>
      <dgm:spPr/>
    </dgm:pt>
    <dgm:pt modelId="{19655BB3-FECC-462F-A96E-EC9D9783F3D1}" type="pres">
      <dgm:prSet presAssocID="{236730C0-16EE-49C5-B7A3-E0CDFC387EA5}" presName="c5text" presStyleLbl="node1" presStyleIdx="4" presStyleCnt="6">
        <dgm:presLayoutVars>
          <dgm:bulletEnabled val="1"/>
        </dgm:presLayoutVars>
      </dgm:prSet>
      <dgm:spPr/>
    </dgm:pt>
    <dgm:pt modelId="{A5DAFF7B-BDCA-4D80-A6D9-8F30FE810CB1}" type="pres">
      <dgm:prSet presAssocID="{236730C0-16EE-49C5-B7A3-E0CDFC387EA5}" presName="comp6" presStyleCnt="0"/>
      <dgm:spPr/>
    </dgm:pt>
    <dgm:pt modelId="{830D1D97-D842-465C-A8B3-C72A2F72CF57}" type="pres">
      <dgm:prSet presAssocID="{236730C0-16EE-49C5-B7A3-E0CDFC387EA5}" presName="circle6" presStyleLbl="node1" presStyleIdx="5" presStyleCnt="6" custScaleX="112272" custScaleY="115613" custLinFactNeighborY="-6264"/>
      <dgm:spPr/>
    </dgm:pt>
    <dgm:pt modelId="{DBFA6FA0-1044-4B2A-91D5-53E2AA770A31}" type="pres">
      <dgm:prSet presAssocID="{236730C0-16EE-49C5-B7A3-E0CDFC387EA5}" presName="c6text" presStyleLbl="node1" presStyleIdx="5" presStyleCnt="6">
        <dgm:presLayoutVars>
          <dgm:bulletEnabled val="1"/>
        </dgm:presLayoutVars>
      </dgm:prSet>
      <dgm:spPr/>
    </dgm:pt>
  </dgm:ptLst>
  <dgm:cxnLst>
    <dgm:cxn modelId="{34FC1B06-7B7A-4258-85DC-394DD7C2D50D}" type="presOf" srcId="{FEB436C9-9EB9-4CF2-AAAE-54D19D8EBDFF}" destId="{EFF579D3-7FCF-45F3-9265-3139DE857D24}" srcOrd="0" destOrd="0" presId="urn:microsoft.com/office/officeart/2005/8/layout/venn2"/>
    <dgm:cxn modelId="{22220F22-338D-4EE9-AC64-73DFE00F1541}" srcId="{236730C0-16EE-49C5-B7A3-E0CDFC387EA5}" destId="{92E51BF0-91BD-402B-947E-FF0F33714363}" srcOrd="0" destOrd="0" parTransId="{EEB9B7A2-D5C0-4B71-92ED-501DB1790441}" sibTransId="{1853A48A-7384-4D27-BA84-2C139FC76C79}"/>
    <dgm:cxn modelId="{6DC7812D-D818-445E-890E-C1CE58505663}" srcId="{236730C0-16EE-49C5-B7A3-E0CDFC387EA5}" destId="{7D70533C-D54D-4548-B0EF-F2B9A961A5E9}" srcOrd="3" destOrd="0" parTransId="{F2F87736-11C7-4E5F-84C1-C5A07C48E758}" sibTransId="{570B3559-17DE-443D-A10C-A3280DB421FB}"/>
    <dgm:cxn modelId="{7065CF3A-40EF-4A93-8083-90FE452D091E}" type="presOf" srcId="{236730C0-16EE-49C5-B7A3-E0CDFC387EA5}" destId="{C6FCF898-378F-41B0-9336-C6C27630302A}" srcOrd="0" destOrd="0" presId="urn:microsoft.com/office/officeart/2005/8/layout/venn2"/>
    <dgm:cxn modelId="{123E0E5A-78B4-4DC6-92EA-23CBF05007BA}" type="presOf" srcId="{CA1D8706-54BF-444F-8821-33F7121B7B10}" destId="{9A1D19EF-3642-46C7-8C23-0181122333B7}" srcOrd="0" destOrd="0" presId="urn:microsoft.com/office/officeart/2005/8/layout/venn2"/>
    <dgm:cxn modelId="{0284C760-3D06-4A9F-A12A-246EA0974047}" type="presOf" srcId="{92E51BF0-91BD-402B-947E-FF0F33714363}" destId="{372EFB8B-CBD6-43BF-AB45-DB3BE7D8D168}" srcOrd="1" destOrd="0" presId="urn:microsoft.com/office/officeart/2005/8/layout/venn2"/>
    <dgm:cxn modelId="{C88B7664-3B38-4D80-91A3-7734D8A65541}" srcId="{236730C0-16EE-49C5-B7A3-E0CDFC387EA5}" destId="{513D856E-7431-4D47-AF1A-1718CBD1ACDC}" srcOrd="5" destOrd="0" parTransId="{04BF8D0F-028E-412C-8CA4-759D46D4C9FF}" sibTransId="{E9999419-4098-4A1F-ADFF-2CA53717DC29}"/>
    <dgm:cxn modelId="{B0E42172-9B8F-4003-9BF9-71FB83FC1ABE}" type="presOf" srcId="{92E51BF0-91BD-402B-947E-FF0F33714363}" destId="{58104334-7494-4891-9486-FFACEFC5D435}" srcOrd="0" destOrd="0" presId="urn:microsoft.com/office/officeart/2005/8/layout/venn2"/>
    <dgm:cxn modelId="{1E50BD73-8A4B-439C-B8ED-84A15139789F}" srcId="{236730C0-16EE-49C5-B7A3-E0CDFC387EA5}" destId="{FEB436C9-9EB9-4CF2-AAAE-54D19D8EBDFF}" srcOrd="4" destOrd="0" parTransId="{87E1B028-3246-4AD4-BCD0-E0C0FC424910}" sibTransId="{506B7D5F-DA46-4092-A12F-2A56EF558040}"/>
    <dgm:cxn modelId="{5E262E77-A14B-427C-920F-BD94186F1722}" srcId="{236730C0-16EE-49C5-B7A3-E0CDFC387EA5}" destId="{CA1D8706-54BF-444F-8821-33F7121B7B10}" srcOrd="1" destOrd="0" parTransId="{E363745E-8370-4911-BA04-A84B0A34AB56}" sibTransId="{16E588C5-465D-4589-AF05-64C30098A3F4}"/>
    <dgm:cxn modelId="{7357D07A-FF34-4C11-835D-9D068D9157C6}" type="presOf" srcId="{7D70533C-D54D-4548-B0EF-F2B9A961A5E9}" destId="{37D04465-567E-4E52-B8A4-225F753267D3}" srcOrd="0" destOrd="0" presId="urn:microsoft.com/office/officeart/2005/8/layout/venn2"/>
    <dgm:cxn modelId="{B52EFF7C-D1AF-44FF-951C-E5BA9BFAA4CC}" srcId="{236730C0-16EE-49C5-B7A3-E0CDFC387EA5}" destId="{DF9B6BF9-E595-4B81-B944-7DE7C90770B1}" srcOrd="2" destOrd="0" parTransId="{FF0D5AB8-947E-4879-9564-77AFE6171653}" sibTransId="{C55F2131-5EA0-4EEF-B987-6725E981A47F}"/>
    <dgm:cxn modelId="{9A82BFB2-7C92-4519-837C-7AABB34D276D}" type="presOf" srcId="{7D70533C-D54D-4548-B0EF-F2B9A961A5E9}" destId="{7475C7EE-6B5F-441E-8AED-C2DF78129086}" srcOrd="1" destOrd="0" presId="urn:microsoft.com/office/officeart/2005/8/layout/venn2"/>
    <dgm:cxn modelId="{45A07DCB-9545-47CE-8B93-C0541834247D}" type="presOf" srcId="{513D856E-7431-4D47-AF1A-1718CBD1ACDC}" destId="{DBFA6FA0-1044-4B2A-91D5-53E2AA770A31}" srcOrd="1" destOrd="0" presId="urn:microsoft.com/office/officeart/2005/8/layout/venn2"/>
    <dgm:cxn modelId="{EDA5E7E4-63D6-4C4D-8261-B6FAE687CDFB}" type="presOf" srcId="{513D856E-7431-4D47-AF1A-1718CBD1ACDC}" destId="{830D1D97-D842-465C-A8B3-C72A2F72CF57}" srcOrd="0" destOrd="0" presId="urn:microsoft.com/office/officeart/2005/8/layout/venn2"/>
    <dgm:cxn modelId="{9EA355F0-F13D-4A71-86C6-42082EBBE2A1}" type="presOf" srcId="{CA1D8706-54BF-444F-8821-33F7121B7B10}" destId="{B1CC454D-8ED4-4144-8EAF-E53E7E49A335}" srcOrd="1" destOrd="0" presId="urn:microsoft.com/office/officeart/2005/8/layout/venn2"/>
    <dgm:cxn modelId="{8BF85BF5-F687-4912-9963-9749AB8D8526}" type="presOf" srcId="{FEB436C9-9EB9-4CF2-AAAE-54D19D8EBDFF}" destId="{19655BB3-FECC-462F-A96E-EC9D9783F3D1}" srcOrd="1" destOrd="0" presId="urn:microsoft.com/office/officeart/2005/8/layout/venn2"/>
    <dgm:cxn modelId="{499F84FB-55DA-4485-BE53-0F1631614795}" type="presOf" srcId="{DF9B6BF9-E595-4B81-B944-7DE7C90770B1}" destId="{82120BBC-6DA0-4547-A2CE-B9EB3F46709F}" srcOrd="1" destOrd="0" presId="urn:microsoft.com/office/officeart/2005/8/layout/venn2"/>
    <dgm:cxn modelId="{13452DFE-8E19-4302-9C5A-C1829FF89D1D}" type="presOf" srcId="{DF9B6BF9-E595-4B81-B944-7DE7C90770B1}" destId="{E8C8739A-6BB4-4523-A4A1-2A985ABF599F}" srcOrd="0" destOrd="0" presId="urn:microsoft.com/office/officeart/2005/8/layout/venn2"/>
    <dgm:cxn modelId="{B0C1D9EC-8B31-4B91-947A-6CF0ACAE8B6A}" type="presParOf" srcId="{C6FCF898-378F-41B0-9336-C6C27630302A}" destId="{06D66139-FE37-43DC-8075-66D55BF843B2}" srcOrd="0" destOrd="0" presId="urn:microsoft.com/office/officeart/2005/8/layout/venn2"/>
    <dgm:cxn modelId="{26B2EEB1-9EC3-4444-9A10-A8C5739611F1}" type="presParOf" srcId="{06D66139-FE37-43DC-8075-66D55BF843B2}" destId="{58104334-7494-4891-9486-FFACEFC5D435}" srcOrd="0" destOrd="0" presId="urn:microsoft.com/office/officeart/2005/8/layout/venn2"/>
    <dgm:cxn modelId="{615FDD6C-508C-4BED-BC81-61E5AD025341}" type="presParOf" srcId="{06D66139-FE37-43DC-8075-66D55BF843B2}" destId="{372EFB8B-CBD6-43BF-AB45-DB3BE7D8D168}" srcOrd="1" destOrd="0" presId="urn:microsoft.com/office/officeart/2005/8/layout/venn2"/>
    <dgm:cxn modelId="{344708FC-05D0-4EC7-8876-EE8A4F48D648}" type="presParOf" srcId="{C6FCF898-378F-41B0-9336-C6C27630302A}" destId="{B0EDACAB-90F6-4ECE-87FC-EC7C2B784189}" srcOrd="1" destOrd="0" presId="urn:microsoft.com/office/officeart/2005/8/layout/venn2"/>
    <dgm:cxn modelId="{BD248764-9D5A-49BF-9529-E995A97A92A8}" type="presParOf" srcId="{B0EDACAB-90F6-4ECE-87FC-EC7C2B784189}" destId="{9A1D19EF-3642-46C7-8C23-0181122333B7}" srcOrd="0" destOrd="0" presId="urn:microsoft.com/office/officeart/2005/8/layout/venn2"/>
    <dgm:cxn modelId="{EF978C5B-4CC8-4235-B8E6-E2347D3C19FE}" type="presParOf" srcId="{B0EDACAB-90F6-4ECE-87FC-EC7C2B784189}" destId="{B1CC454D-8ED4-4144-8EAF-E53E7E49A335}" srcOrd="1" destOrd="0" presId="urn:microsoft.com/office/officeart/2005/8/layout/venn2"/>
    <dgm:cxn modelId="{6532585E-C75A-4C50-B3C9-1E67A5D03D8C}" type="presParOf" srcId="{C6FCF898-378F-41B0-9336-C6C27630302A}" destId="{F36FDA7E-650F-44B6-AC04-D7CB98190ABC}" srcOrd="2" destOrd="0" presId="urn:microsoft.com/office/officeart/2005/8/layout/venn2"/>
    <dgm:cxn modelId="{0A5BD049-A09E-44D3-8746-505E3F073454}" type="presParOf" srcId="{F36FDA7E-650F-44B6-AC04-D7CB98190ABC}" destId="{E8C8739A-6BB4-4523-A4A1-2A985ABF599F}" srcOrd="0" destOrd="0" presId="urn:microsoft.com/office/officeart/2005/8/layout/venn2"/>
    <dgm:cxn modelId="{419620B5-FCB0-4497-9398-811752E41124}" type="presParOf" srcId="{F36FDA7E-650F-44B6-AC04-D7CB98190ABC}" destId="{82120BBC-6DA0-4547-A2CE-B9EB3F46709F}" srcOrd="1" destOrd="0" presId="urn:microsoft.com/office/officeart/2005/8/layout/venn2"/>
    <dgm:cxn modelId="{49B332CB-A5DE-41D9-B0B3-709E39124EF7}" type="presParOf" srcId="{C6FCF898-378F-41B0-9336-C6C27630302A}" destId="{53EDF92D-E8F9-46C5-B25E-5B6ED9D5C3E6}" srcOrd="3" destOrd="0" presId="urn:microsoft.com/office/officeart/2005/8/layout/venn2"/>
    <dgm:cxn modelId="{D98E6A92-FC6C-40D0-AAAE-0633D19D864F}" type="presParOf" srcId="{53EDF92D-E8F9-46C5-B25E-5B6ED9D5C3E6}" destId="{37D04465-567E-4E52-B8A4-225F753267D3}" srcOrd="0" destOrd="0" presId="urn:microsoft.com/office/officeart/2005/8/layout/venn2"/>
    <dgm:cxn modelId="{A1E753C4-8D83-4627-9ECB-2D27FB351F7E}" type="presParOf" srcId="{53EDF92D-E8F9-46C5-B25E-5B6ED9D5C3E6}" destId="{7475C7EE-6B5F-441E-8AED-C2DF78129086}" srcOrd="1" destOrd="0" presId="urn:microsoft.com/office/officeart/2005/8/layout/venn2"/>
    <dgm:cxn modelId="{E05B7468-86A4-4AE1-8F6D-C286211131AD}" type="presParOf" srcId="{C6FCF898-378F-41B0-9336-C6C27630302A}" destId="{C509EC88-A9B6-413B-8F1B-1D60440C264F}" srcOrd="4" destOrd="0" presId="urn:microsoft.com/office/officeart/2005/8/layout/venn2"/>
    <dgm:cxn modelId="{67A09A78-156F-4256-9D94-9C42A058AEFC}" type="presParOf" srcId="{C509EC88-A9B6-413B-8F1B-1D60440C264F}" destId="{EFF579D3-7FCF-45F3-9265-3139DE857D24}" srcOrd="0" destOrd="0" presId="urn:microsoft.com/office/officeart/2005/8/layout/venn2"/>
    <dgm:cxn modelId="{47D2CDAE-A095-409B-8AC3-138CEF6B5A3A}" type="presParOf" srcId="{C509EC88-A9B6-413B-8F1B-1D60440C264F}" destId="{19655BB3-FECC-462F-A96E-EC9D9783F3D1}" srcOrd="1" destOrd="0" presId="urn:microsoft.com/office/officeart/2005/8/layout/venn2"/>
    <dgm:cxn modelId="{DDF2988F-5994-4F7C-9984-032752EF934C}" type="presParOf" srcId="{C6FCF898-378F-41B0-9336-C6C27630302A}" destId="{A5DAFF7B-BDCA-4D80-A6D9-8F30FE810CB1}" srcOrd="5" destOrd="0" presId="urn:microsoft.com/office/officeart/2005/8/layout/venn2"/>
    <dgm:cxn modelId="{3AF50907-3D3A-4FB6-82FB-9D4CDF5E28C9}" type="presParOf" srcId="{A5DAFF7B-BDCA-4D80-A6D9-8F30FE810CB1}" destId="{830D1D97-D842-465C-A8B3-C72A2F72CF57}" srcOrd="0" destOrd="0" presId="urn:microsoft.com/office/officeart/2005/8/layout/venn2"/>
    <dgm:cxn modelId="{2DBC0C20-0943-406F-9CFB-9F9B8E387050}" type="presParOf" srcId="{A5DAFF7B-BDCA-4D80-A6D9-8F30FE810CB1}" destId="{DBFA6FA0-1044-4B2A-91D5-53E2AA770A31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36730C0-16EE-49C5-B7A3-E0CDFC387EA5}" type="doc">
      <dgm:prSet loTypeId="urn:microsoft.com/office/officeart/2005/8/layout/venn2" loCatId="relationship" qsTypeId="urn:microsoft.com/office/officeart/2005/8/quickstyle/simple1" qsCatId="simple" csTypeId="urn:microsoft.com/office/officeart/2005/8/colors/colorful4" csCatId="colorful" phldr="1"/>
      <dgm:spPr/>
    </dgm:pt>
    <dgm:pt modelId="{82EB5C79-9E25-4185-8C5B-8C8EE1506786}">
      <dgm:prSet phldrT="[Text]" custT="1"/>
      <dgm:spPr>
        <a:solidFill>
          <a:srgbClr val="FF0000"/>
        </a:solidFill>
      </dgm:spPr>
      <dgm:t>
        <a:bodyPr/>
        <a:lstStyle/>
        <a:p>
          <a:r>
            <a:rPr lang="lv-LV" sz="1000" b="1">
              <a:solidFill>
                <a:schemeClr val="bg1"/>
              </a:solidFill>
            </a:rPr>
            <a:t>DARBĪBA</a:t>
          </a:r>
          <a:endParaRPr lang="en-US" sz="1000" b="1" dirty="0">
            <a:solidFill>
              <a:schemeClr val="bg1"/>
            </a:solidFill>
          </a:endParaRPr>
        </a:p>
      </dgm:t>
    </dgm:pt>
    <dgm:pt modelId="{B09A2672-23BE-41FD-8024-F83A98867F4E}" type="parTrans" cxnId="{D66472E4-7BE0-462F-8368-2B54D99B9EE0}">
      <dgm:prSet/>
      <dgm:spPr/>
      <dgm:t>
        <a:bodyPr/>
        <a:lstStyle/>
        <a:p>
          <a:endParaRPr lang="en-US" sz="4800">
            <a:solidFill>
              <a:schemeClr val="tx1"/>
            </a:solidFill>
          </a:endParaRPr>
        </a:p>
      </dgm:t>
    </dgm:pt>
    <dgm:pt modelId="{AF0F2BCE-D2E6-414F-87E9-F28241E27DB5}" type="sibTrans" cxnId="{D66472E4-7BE0-462F-8368-2B54D99B9EE0}">
      <dgm:prSet/>
      <dgm:spPr/>
      <dgm:t>
        <a:bodyPr/>
        <a:lstStyle/>
        <a:p>
          <a:endParaRPr lang="en-US" sz="4800">
            <a:solidFill>
              <a:schemeClr val="tx1"/>
            </a:solidFill>
          </a:endParaRPr>
        </a:p>
      </dgm:t>
    </dgm:pt>
    <dgm:pt modelId="{513D856E-7431-4D47-AF1A-1718CBD1ACDC}">
      <dgm:prSet phldrT="[Text]" custT="1"/>
      <dgm:spPr/>
      <dgm:t>
        <a:bodyPr/>
        <a:lstStyle/>
        <a:p>
          <a:r>
            <a:rPr lang="lv-LV" sz="1200" dirty="0"/>
            <a:t>Uzmanība, apņemšanās</a:t>
          </a:r>
          <a:endParaRPr lang="en-US" sz="1200" dirty="0"/>
        </a:p>
      </dgm:t>
    </dgm:pt>
    <dgm:pt modelId="{04BF8D0F-028E-412C-8CA4-759D46D4C9FF}" type="parTrans" cxnId="{C88B7664-3B38-4D80-91A3-7734D8A65541}">
      <dgm:prSet/>
      <dgm:spPr/>
      <dgm:t>
        <a:bodyPr/>
        <a:lstStyle/>
        <a:p>
          <a:endParaRPr lang="en-US" sz="4800">
            <a:solidFill>
              <a:schemeClr val="tx1"/>
            </a:solidFill>
          </a:endParaRPr>
        </a:p>
      </dgm:t>
    </dgm:pt>
    <dgm:pt modelId="{E9999419-4098-4A1F-ADFF-2CA53717DC29}" type="sibTrans" cxnId="{C88B7664-3B38-4D80-91A3-7734D8A65541}">
      <dgm:prSet/>
      <dgm:spPr/>
      <dgm:t>
        <a:bodyPr/>
        <a:lstStyle/>
        <a:p>
          <a:endParaRPr lang="en-US" sz="4800">
            <a:solidFill>
              <a:schemeClr val="tx1"/>
            </a:solidFill>
          </a:endParaRPr>
        </a:p>
      </dgm:t>
    </dgm:pt>
    <dgm:pt modelId="{FEB436C9-9EB9-4CF2-AAAE-54D19D8EBDFF}">
      <dgm:prSet phldrT="[Text]" custT="1"/>
      <dgm:spPr/>
      <dgm:t>
        <a:bodyPr/>
        <a:lstStyle/>
        <a:p>
          <a:r>
            <a:rPr lang="lv-LV" sz="1800" dirty="0"/>
            <a:t>Zināšanas</a:t>
          </a:r>
          <a:endParaRPr lang="en-US" sz="1800" dirty="0"/>
        </a:p>
      </dgm:t>
    </dgm:pt>
    <dgm:pt modelId="{506B7D5F-DA46-4092-A12F-2A56EF558040}" type="sibTrans" cxnId="{1E50BD73-8A4B-439C-B8ED-84A15139789F}">
      <dgm:prSet/>
      <dgm:spPr/>
      <dgm:t>
        <a:bodyPr/>
        <a:lstStyle/>
        <a:p>
          <a:endParaRPr lang="en-US" sz="4800">
            <a:solidFill>
              <a:schemeClr val="tx1"/>
            </a:solidFill>
          </a:endParaRPr>
        </a:p>
      </dgm:t>
    </dgm:pt>
    <dgm:pt modelId="{87E1B028-3246-4AD4-BCD0-E0C0FC424910}" type="parTrans" cxnId="{1E50BD73-8A4B-439C-B8ED-84A15139789F}">
      <dgm:prSet/>
      <dgm:spPr/>
      <dgm:t>
        <a:bodyPr/>
        <a:lstStyle/>
        <a:p>
          <a:endParaRPr lang="en-US" sz="4800">
            <a:solidFill>
              <a:schemeClr val="tx1"/>
            </a:solidFill>
          </a:endParaRPr>
        </a:p>
      </dgm:t>
    </dgm:pt>
    <dgm:pt modelId="{7D70533C-D54D-4548-B0EF-F2B9A961A5E9}">
      <dgm:prSet phldrT="[Text]" custT="1"/>
      <dgm:spPr/>
      <dgm:t>
        <a:bodyPr/>
        <a:lstStyle/>
        <a:p>
          <a:r>
            <a:rPr lang="lv-LV" sz="1800"/>
            <a:t>Attieksme un pārliecība</a:t>
          </a:r>
          <a:endParaRPr lang="en-US" sz="1800" dirty="0"/>
        </a:p>
      </dgm:t>
    </dgm:pt>
    <dgm:pt modelId="{570B3559-17DE-443D-A10C-A3280DB421FB}" type="sibTrans" cxnId="{6DC7812D-D818-445E-890E-C1CE58505663}">
      <dgm:prSet/>
      <dgm:spPr/>
      <dgm:t>
        <a:bodyPr/>
        <a:lstStyle/>
        <a:p>
          <a:endParaRPr lang="en-US" sz="4800">
            <a:solidFill>
              <a:schemeClr val="tx1"/>
            </a:solidFill>
          </a:endParaRPr>
        </a:p>
      </dgm:t>
    </dgm:pt>
    <dgm:pt modelId="{F2F87736-11C7-4E5F-84C1-C5A07C48E758}" type="parTrans" cxnId="{6DC7812D-D818-445E-890E-C1CE58505663}">
      <dgm:prSet/>
      <dgm:spPr/>
      <dgm:t>
        <a:bodyPr/>
        <a:lstStyle/>
        <a:p>
          <a:endParaRPr lang="en-US" sz="4800">
            <a:solidFill>
              <a:schemeClr val="tx1"/>
            </a:solidFill>
          </a:endParaRPr>
        </a:p>
      </dgm:t>
    </dgm:pt>
    <dgm:pt modelId="{DF9B6BF9-E595-4B81-B944-7DE7C90770B1}">
      <dgm:prSet phldrT="[Text]" custT="1"/>
      <dgm:spPr/>
      <dgm:t>
        <a:bodyPr/>
        <a:lstStyle/>
        <a:p>
          <a:r>
            <a:rPr lang="lv-LV" sz="1800"/>
            <a:t>Vērtības un uzskati</a:t>
          </a:r>
          <a:endParaRPr lang="en-US" sz="1800" dirty="0"/>
        </a:p>
      </dgm:t>
    </dgm:pt>
    <dgm:pt modelId="{C55F2131-5EA0-4EEF-B987-6725E981A47F}" type="sibTrans" cxnId="{B52EFF7C-D1AF-44FF-951C-E5BA9BFAA4CC}">
      <dgm:prSet/>
      <dgm:spPr/>
      <dgm:t>
        <a:bodyPr/>
        <a:lstStyle/>
        <a:p>
          <a:endParaRPr lang="en-US" sz="4800">
            <a:solidFill>
              <a:schemeClr val="tx1"/>
            </a:solidFill>
          </a:endParaRPr>
        </a:p>
      </dgm:t>
    </dgm:pt>
    <dgm:pt modelId="{FF0D5AB8-947E-4879-9564-77AFE6171653}" type="parTrans" cxnId="{B52EFF7C-D1AF-44FF-951C-E5BA9BFAA4CC}">
      <dgm:prSet/>
      <dgm:spPr/>
      <dgm:t>
        <a:bodyPr/>
        <a:lstStyle/>
        <a:p>
          <a:endParaRPr lang="en-US" sz="4800">
            <a:solidFill>
              <a:schemeClr val="tx1"/>
            </a:solidFill>
          </a:endParaRPr>
        </a:p>
      </dgm:t>
    </dgm:pt>
    <dgm:pt modelId="{CA1D8706-54BF-444F-8821-33F7121B7B10}">
      <dgm:prSet phldrT="[Text]" custT="1"/>
      <dgm:spPr/>
      <dgm:t>
        <a:bodyPr/>
        <a:lstStyle/>
        <a:p>
          <a:r>
            <a:rPr lang="lv-LV" sz="1800"/>
            <a:t>Ārējie stimuli un ierobežojumi	</a:t>
          </a:r>
          <a:endParaRPr lang="en-US" sz="1800" dirty="0"/>
        </a:p>
      </dgm:t>
    </dgm:pt>
    <dgm:pt modelId="{16E588C5-465D-4589-AF05-64C30098A3F4}" type="sibTrans" cxnId="{5E262E77-A14B-427C-920F-BD94186F1722}">
      <dgm:prSet/>
      <dgm:spPr/>
      <dgm:t>
        <a:bodyPr/>
        <a:lstStyle/>
        <a:p>
          <a:endParaRPr lang="en-US" sz="4800">
            <a:solidFill>
              <a:schemeClr val="tx1"/>
            </a:solidFill>
          </a:endParaRPr>
        </a:p>
      </dgm:t>
    </dgm:pt>
    <dgm:pt modelId="{E363745E-8370-4911-BA04-A84B0A34AB56}" type="parTrans" cxnId="{5E262E77-A14B-427C-920F-BD94186F1722}">
      <dgm:prSet/>
      <dgm:spPr/>
      <dgm:t>
        <a:bodyPr/>
        <a:lstStyle/>
        <a:p>
          <a:endParaRPr lang="en-US" sz="4800">
            <a:solidFill>
              <a:schemeClr val="tx1"/>
            </a:solidFill>
          </a:endParaRPr>
        </a:p>
      </dgm:t>
    </dgm:pt>
    <dgm:pt modelId="{92E51BF0-91BD-402B-947E-FF0F33714363}">
      <dgm:prSet phldrT="[Text]" custT="1"/>
      <dgm:spPr/>
      <dgm:t>
        <a:bodyPr/>
        <a:lstStyle/>
        <a:p>
          <a:r>
            <a:rPr lang="lv-LV" sz="1800"/>
            <a:t>Mājsaimniecības raksturojums</a:t>
          </a:r>
          <a:endParaRPr lang="en-US" sz="1800" dirty="0"/>
        </a:p>
      </dgm:t>
    </dgm:pt>
    <dgm:pt modelId="{1853A48A-7384-4D27-BA84-2C139FC76C79}" type="sibTrans" cxnId="{22220F22-338D-4EE9-AC64-73DFE00F1541}">
      <dgm:prSet/>
      <dgm:spPr/>
      <dgm:t>
        <a:bodyPr/>
        <a:lstStyle/>
        <a:p>
          <a:endParaRPr lang="en-US" sz="4800">
            <a:solidFill>
              <a:schemeClr val="tx1"/>
            </a:solidFill>
          </a:endParaRPr>
        </a:p>
      </dgm:t>
    </dgm:pt>
    <dgm:pt modelId="{EEB9B7A2-D5C0-4B71-92ED-501DB1790441}" type="parTrans" cxnId="{22220F22-338D-4EE9-AC64-73DFE00F1541}">
      <dgm:prSet/>
      <dgm:spPr/>
      <dgm:t>
        <a:bodyPr/>
        <a:lstStyle/>
        <a:p>
          <a:endParaRPr lang="en-US" sz="4800">
            <a:solidFill>
              <a:schemeClr val="tx1"/>
            </a:solidFill>
          </a:endParaRPr>
        </a:p>
      </dgm:t>
    </dgm:pt>
    <dgm:pt modelId="{C6FCF898-378F-41B0-9336-C6C27630302A}" type="pres">
      <dgm:prSet presAssocID="{236730C0-16EE-49C5-B7A3-E0CDFC387EA5}" presName="Name0" presStyleCnt="0">
        <dgm:presLayoutVars>
          <dgm:chMax val="7"/>
          <dgm:resizeHandles val="exact"/>
        </dgm:presLayoutVars>
      </dgm:prSet>
      <dgm:spPr/>
    </dgm:pt>
    <dgm:pt modelId="{06D66139-FE37-43DC-8075-66D55BF843B2}" type="pres">
      <dgm:prSet presAssocID="{236730C0-16EE-49C5-B7A3-E0CDFC387EA5}" presName="comp1" presStyleCnt="0"/>
      <dgm:spPr/>
    </dgm:pt>
    <dgm:pt modelId="{58104334-7494-4891-9486-FFACEFC5D435}" type="pres">
      <dgm:prSet presAssocID="{236730C0-16EE-49C5-B7A3-E0CDFC387EA5}" presName="circle1" presStyleLbl="node1" presStyleIdx="0" presStyleCnt="7"/>
      <dgm:spPr/>
    </dgm:pt>
    <dgm:pt modelId="{372EFB8B-CBD6-43BF-AB45-DB3BE7D8D168}" type="pres">
      <dgm:prSet presAssocID="{236730C0-16EE-49C5-B7A3-E0CDFC387EA5}" presName="c1text" presStyleLbl="node1" presStyleIdx="0" presStyleCnt="7">
        <dgm:presLayoutVars>
          <dgm:bulletEnabled val="1"/>
        </dgm:presLayoutVars>
      </dgm:prSet>
      <dgm:spPr/>
    </dgm:pt>
    <dgm:pt modelId="{B0EDACAB-90F6-4ECE-87FC-EC7C2B784189}" type="pres">
      <dgm:prSet presAssocID="{236730C0-16EE-49C5-B7A3-E0CDFC387EA5}" presName="comp2" presStyleCnt="0"/>
      <dgm:spPr/>
    </dgm:pt>
    <dgm:pt modelId="{9A1D19EF-3642-46C7-8C23-0181122333B7}" type="pres">
      <dgm:prSet presAssocID="{236730C0-16EE-49C5-B7A3-E0CDFC387EA5}" presName="circle2" presStyleLbl="node1" presStyleIdx="1" presStyleCnt="7"/>
      <dgm:spPr/>
    </dgm:pt>
    <dgm:pt modelId="{B1CC454D-8ED4-4144-8EAF-E53E7E49A335}" type="pres">
      <dgm:prSet presAssocID="{236730C0-16EE-49C5-B7A3-E0CDFC387EA5}" presName="c2text" presStyleLbl="node1" presStyleIdx="1" presStyleCnt="7">
        <dgm:presLayoutVars>
          <dgm:bulletEnabled val="1"/>
        </dgm:presLayoutVars>
      </dgm:prSet>
      <dgm:spPr/>
    </dgm:pt>
    <dgm:pt modelId="{F36FDA7E-650F-44B6-AC04-D7CB98190ABC}" type="pres">
      <dgm:prSet presAssocID="{236730C0-16EE-49C5-B7A3-E0CDFC387EA5}" presName="comp3" presStyleCnt="0"/>
      <dgm:spPr/>
    </dgm:pt>
    <dgm:pt modelId="{E8C8739A-6BB4-4523-A4A1-2A985ABF599F}" type="pres">
      <dgm:prSet presAssocID="{236730C0-16EE-49C5-B7A3-E0CDFC387EA5}" presName="circle3" presStyleLbl="node1" presStyleIdx="2" presStyleCnt="7"/>
      <dgm:spPr/>
    </dgm:pt>
    <dgm:pt modelId="{82120BBC-6DA0-4547-A2CE-B9EB3F46709F}" type="pres">
      <dgm:prSet presAssocID="{236730C0-16EE-49C5-B7A3-E0CDFC387EA5}" presName="c3text" presStyleLbl="node1" presStyleIdx="2" presStyleCnt="7">
        <dgm:presLayoutVars>
          <dgm:bulletEnabled val="1"/>
        </dgm:presLayoutVars>
      </dgm:prSet>
      <dgm:spPr/>
    </dgm:pt>
    <dgm:pt modelId="{53EDF92D-E8F9-46C5-B25E-5B6ED9D5C3E6}" type="pres">
      <dgm:prSet presAssocID="{236730C0-16EE-49C5-B7A3-E0CDFC387EA5}" presName="comp4" presStyleCnt="0"/>
      <dgm:spPr/>
    </dgm:pt>
    <dgm:pt modelId="{37D04465-567E-4E52-B8A4-225F753267D3}" type="pres">
      <dgm:prSet presAssocID="{236730C0-16EE-49C5-B7A3-E0CDFC387EA5}" presName="circle4" presStyleLbl="node1" presStyleIdx="3" presStyleCnt="7"/>
      <dgm:spPr/>
    </dgm:pt>
    <dgm:pt modelId="{7475C7EE-6B5F-441E-8AED-C2DF78129086}" type="pres">
      <dgm:prSet presAssocID="{236730C0-16EE-49C5-B7A3-E0CDFC387EA5}" presName="c4text" presStyleLbl="node1" presStyleIdx="3" presStyleCnt="7">
        <dgm:presLayoutVars>
          <dgm:bulletEnabled val="1"/>
        </dgm:presLayoutVars>
      </dgm:prSet>
      <dgm:spPr/>
    </dgm:pt>
    <dgm:pt modelId="{C509EC88-A9B6-413B-8F1B-1D60440C264F}" type="pres">
      <dgm:prSet presAssocID="{236730C0-16EE-49C5-B7A3-E0CDFC387EA5}" presName="comp5" presStyleCnt="0"/>
      <dgm:spPr/>
    </dgm:pt>
    <dgm:pt modelId="{EFF579D3-7FCF-45F3-9265-3139DE857D24}" type="pres">
      <dgm:prSet presAssocID="{236730C0-16EE-49C5-B7A3-E0CDFC387EA5}" presName="circle5" presStyleLbl="node1" presStyleIdx="4" presStyleCnt="7"/>
      <dgm:spPr/>
    </dgm:pt>
    <dgm:pt modelId="{19655BB3-FECC-462F-A96E-EC9D9783F3D1}" type="pres">
      <dgm:prSet presAssocID="{236730C0-16EE-49C5-B7A3-E0CDFC387EA5}" presName="c5text" presStyleLbl="node1" presStyleIdx="4" presStyleCnt="7">
        <dgm:presLayoutVars>
          <dgm:bulletEnabled val="1"/>
        </dgm:presLayoutVars>
      </dgm:prSet>
      <dgm:spPr/>
    </dgm:pt>
    <dgm:pt modelId="{A5DAFF7B-BDCA-4D80-A6D9-8F30FE810CB1}" type="pres">
      <dgm:prSet presAssocID="{236730C0-16EE-49C5-B7A3-E0CDFC387EA5}" presName="comp6" presStyleCnt="0"/>
      <dgm:spPr/>
    </dgm:pt>
    <dgm:pt modelId="{830D1D97-D842-465C-A8B3-C72A2F72CF57}" type="pres">
      <dgm:prSet presAssocID="{236730C0-16EE-49C5-B7A3-E0CDFC387EA5}" presName="circle6" presStyleLbl="node1" presStyleIdx="5" presStyleCnt="7" custScaleX="112272" custScaleY="115613" custLinFactNeighborY="-6264"/>
      <dgm:spPr/>
    </dgm:pt>
    <dgm:pt modelId="{DBFA6FA0-1044-4B2A-91D5-53E2AA770A31}" type="pres">
      <dgm:prSet presAssocID="{236730C0-16EE-49C5-B7A3-E0CDFC387EA5}" presName="c6text" presStyleLbl="node1" presStyleIdx="5" presStyleCnt="7">
        <dgm:presLayoutVars>
          <dgm:bulletEnabled val="1"/>
        </dgm:presLayoutVars>
      </dgm:prSet>
      <dgm:spPr/>
    </dgm:pt>
    <dgm:pt modelId="{08852565-8EC4-4E6B-8CDD-685E694312D8}" type="pres">
      <dgm:prSet presAssocID="{236730C0-16EE-49C5-B7A3-E0CDFC387EA5}" presName="comp7" presStyleCnt="0"/>
      <dgm:spPr/>
    </dgm:pt>
    <dgm:pt modelId="{17984E4C-4BEA-44E8-A5B9-B458B015C9A9}" type="pres">
      <dgm:prSet presAssocID="{236730C0-16EE-49C5-B7A3-E0CDFC387EA5}" presName="circle7" presStyleLbl="node1" presStyleIdx="6" presStyleCnt="7" custScaleX="122716" custScaleY="115840" custLinFactNeighborX="-870" custLinFactNeighborY="-6092"/>
      <dgm:spPr/>
    </dgm:pt>
    <dgm:pt modelId="{BE5F2F45-90F3-4F75-8E4B-171B06C6DF47}" type="pres">
      <dgm:prSet presAssocID="{236730C0-16EE-49C5-B7A3-E0CDFC387EA5}" presName="c7text" presStyleLbl="node1" presStyleIdx="6" presStyleCnt="7">
        <dgm:presLayoutVars>
          <dgm:bulletEnabled val="1"/>
        </dgm:presLayoutVars>
      </dgm:prSet>
      <dgm:spPr/>
    </dgm:pt>
  </dgm:ptLst>
  <dgm:cxnLst>
    <dgm:cxn modelId="{34FC1B06-7B7A-4258-85DC-394DD7C2D50D}" type="presOf" srcId="{FEB436C9-9EB9-4CF2-AAAE-54D19D8EBDFF}" destId="{EFF579D3-7FCF-45F3-9265-3139DE857D24}" srcOrd="0" destOrd="0" presId="urn:microsoft.com/office/officeart/2005/8/layout/venn2"/>
    <dgm:cxn modelId="{22220F22-338D-4EE9-AC64-73DFE00F1541}" srcId="{236730C0-16EE-49C5-B7A3-E0CDFC387EA5}" destId="{92E51BF0-91BD-402B-947E-FF0F33714363}" srcOrd="0" destOrd="0" parTransId="{EEB9B7A2-D5C0-4B71-92ED-501DB1790441}" sibTransId="{1853A48A-7384-4D27-BA84-2C139FC76C79}"/>
    <dgm:cxn modelId="{6DC7812D-D818-445E-890E-C1CE58505663}" srcId="{236730C0-16EE-49C5-B7A3-E0CDFC387EA5}" destId="{7D70533C-D54D-4548-B0EF-F2B9A961A5E9}" srcOrd="3" destOrd="0" parTransId="{F2F87736-11C7-4E5F-84C1-C5A07C48E758}" sibTransId="{570B3559-17DE-443D-A10C-A3280DB421FB}"/>
    <dgm:cxn modelId="{7065CF3A-40EF-4A93-8083-90FE452D091E}" type="presOf" srcId="{236730C0-16EE-49C5-B7A3-E0CDFC387EA5}" destId="{C6FCF898-378F-41B0-9336-C6C27630302A}" srcOrd="0" destOrd="0" presId="urn:microsoft.com/office/officeart/2005/8/layout/venn2"/>
    <dgm:cxn modelId="{123E0E5A-78B4-4DC6-92EA-23CBF05007BA}" type="presOf" srcId="{CA1D8706-54BF-444F-8821-33F7121B7B10}" destId="{9A1D19EF-3642-46C7-8C23-0181122333B7}" srcOrd="0" destOrd="0" presId="urn:microsoft.com/office/officeart/2005/8/layout/venn2"/>
    <dgm:cxn modelId="{0284C760-3D06-4A9F-A12A-246EA0974047}" type="presOf" srcId="{92E51BF0-91BD-402B-947E-FF0F33714363}" destId="{372EFB8B-CBD6-43BF-AB45-DB3BE7D8D168}" srcOrd="1" destOrd="0" presId="urn:microsoft.com/office/officeart/2005/8/layout/venn2"/>
    <dgm:cxn modelId="{C88B7664-3B38-4D80-91A3-7734D8A65541}" srcId="{236730C0-16EE-49C5-B7A3-E0CDFC387EA5}" destId="{513D856E-7431-4D47-AF1A-1718CBD1ACDC}" srcOrd="5" destOrd="0" parTransId="{04BF8D0F-028E-412C-8CA4-759D46D4C9FF}" sibTransId="{E9999419-4098-4A1F-ADFF-2CA53717DC29}"/>
    <dgm:cxn modelId="{B0E42172-9B8F-4003-9BF9-71FB83FC1ABE}" type="presOf" srcId="{92E51BF0-91BD-402B-947E-FF0F33714363}" destId="{58104334-7494-4891-9486-FFACEFC5D435}" srcOrd="0" destOrd="0" presId="urn:microsoft.com/office/officeart/2005/8/layout/venn2"/>
    <dgm:cxn modelId="{1E50BD73-8A4B-439C-B8ED-84A15139789F}" srcId="{236730C0-16EE-49C5-B7A3-E0CDFC387EA5}" destId="{FEB436C9-9EB9-4CF2-AAAE-54D19D8EBDFF}" srcOrd="4" destOrd="0" parTransId="{87E1B028-3246-4AD4-BCD0-E0C0FC424910}" sibTransId="{506B7D5F-DA46-4092-A12F-2A56EF558040}"/>
    <dgm:cxn modelId="{5E262E77-A14B-427C-920F-BD94186F1722}" srcId="{236730C0-16EE-49C5-B7A3-E0CDFC387EA5}" destId="{CA1D8706-54BF-444F-8821-33F7121B7B10}" srcOrd="1" destOrd="0" parTransId="{E363745E-8370-4911-BA04-A84B0A34AB56}" sibTransId="{16E588C5-465D-4589-AF05-64C30098A3F4}"/>
    <dgm:cxn modelId="{7357D07A-FF34-4C11-835D-9D068D9157C6}" type="presOf" srcId="{7D70533C-D54D-4548-B0EF-F2B9A961A5E9}" destId="{37D04465-567E-4E52-B8A4-225F753267D3}" srcOrd="0" destOrd="0" presId="urn:microsoft.com/office/officeart/2005/8/layout/venn2"/>
    <dgm:cxn modelId="{B52EFF7C-D1AF-44FF-951C-E5BA9BFAA4CC}" srcId="{236730C0-16EE-49C5-B7A3-E0CDFC387EA5}" destId="{DF9B6BF9-E595-4B81-B944-7DE7C90770B1}" srcOrd="2" destOrd="0" parTransId="{FF0D5AB8-947E-4879-9564-77AFE6171653}" sibTransId="{C55F2131-5EA0-4EEF-B987-6725E981A47F}"/>
    <dgm:cxn modelId="{9A82BFB2-7C92-4519-837C-7AABB34D276D}" type="presOf" srcId="{7D70533C-D54D-4548-B0EF-F2B9A961A5E9}" destId="{7475C7EE-6B5F-441E-8AED-C2DF78129086}" srcOrd="1" destOrd="0" presId="urn:microsoft.com/office/officeart/2005/8/layout/venn2"/>
    <dgm:cxn modelId="{7296ADB3-C9D8-4278-B54D-0E72C1C5A0F3}" type="presOf" srcId="{82EB5C79-9E25-4185-8C5B-8C8EE1506786}" destId="{17984E4C-4BEA-44E8-A5B9-B458B015C9A9}" srcOrd="0" destOrd="0" presId="urn:microsoft.com/office/officeart/2005/8/layout/venn2"/>
    <dgm:cxn modelId="{7979E2C5-1775-4B15-88F2-2BE201FD5A55}" type="presOf" srcId="{82EB5C79-9E25-4185-8C5B-8C8EE1506786}" destId="{BE5F2F45-90F3-4F75-8E4B-171B06C6DF47}" srcOrd="1" destOrd="0" presId="urn:microsoft.com/office/officeart/2005/8/layout/venn2"/>
    <dgm:cxn modelId="{45A07DCB-9545-47CE-8B93-C0541834247D}" type="presOf" srcId="{513D856E-7431-4D47-AF1A-1718CBD1ACDC}" destId="{DBFA6FA0-1044-4B2A-91D5-53E2AA770A31}" srcOrd="1" destOrd="0" presId="urn:microsoft.com/office/officeart/2005/8/layout/venn2"/>
    <dgm:cxn modelId="{D66472E4-7BE0-462F-8368-2B54D99B9EE0}" srcId="{236730C0-16EE-49C5-B7A3-E0CDFC387EA5}" destId="{82EB5C79-9E25-4185-8C5B-8C8EE1506786}" srcOrd="6" destOrd="0" parTransId="{B09A2672-23BE-41FD-8024-F83A98867F4E}" sibTransId="{AF0F2BCE-D2E6-414F-87E9-F28241E27DB5}"/>
    <dgm:cxn modelId="{EDA5E7E4-63D6-4C4D-8261-B6FAE687CDFB}" type="presOf" srcId="{513D856E-7431-4D47-AF1A-1718CBD1ACDC}" destId="{830D1D97-D842-465C-A8B3-C72A2F72CF57}" srcOrd="0" destOrd="0" presId="urn:microsoft.com/office/officeart/2005/8/layout/venn2"/>
    <dgm:cxn modelId="{9EA355F0-F13D-4A71-86C6-42082EBBE2A1}" type="presOf" srcId="{CA1D8706-54BF-444F-8821-33F7121B7B10}" destId="{B1CC454D-8ED4-4144-8EAF-E53E7E49A335}" srcOrd="1" destOrd="0" presId="urn:microsoft.com/office/officeart/2005/8/layout/venn2"/>
    <dgm:cxn modelId="{8BF85BF5-F687-4912-9963-9749AB8D8526}" type="presOf" srcId="{FEB436C9-9EB9-4CF2-AAAE-54D19D8EBDFF}" destId="{19655BB3-FECC-462F-A96E-EC9D9783F3D1}" srcOrd="1" destOrd="0" presId="urn:microsoft.com/office/officeart/2005/8/layout/venn2"/>
    <dgm:cxn modelId="{499F84FB-55DA-4485-BE53-0F1631614795}" type="presOf" srcId="{DF9B6BF9-E595-4B81-B944-7DE7C90770B1}" destId="{82120BBC-6DA0-4547-A2CE-B9EB3F46709F}" srcOrd="1" destOrd="0" presId="urn:microsoft.com/office/officeart/2005/8/layout/venn2"/>
    <dgm:cxn modelId="{13452DFE-8E19-4302-9C5A-C1829FF89D1D}" type="presOf" srcId="{DF9B6BF9-E595-4B81-B944-7DE7C90770B1}" destId="{E8C8739A-6BB4-4523-A4A1-2A985ABF599F}" srcOrd="0" destOrd="0" presId="urn:microsoft.com/office/officeart/2005/8/layout/venn2"/>
    <dgm:cxn modelId="{B0C1D9EC-8B31-4B91-947A-6CF0ACAE8B6A}" type="presParOf" srcId="{C6FCF898-378F-41B0-9336-C6C27630302A}" destId="{06D66139-FE37-43DC-8075-66D55BF843B2}" srcOrd="0" destOrd="0" presId="urn:microsoft.com/office/officeart/2005/8/layout/venn2"/>
    <dgm:cxn modelId="{26B2EEB1-9EC3-4444-9A10-A8C5739611F1}" type="presParOf" srcId="{06D66139-FE37-43DC-8075-66D55BF843B2}" destId="{58104334-7494-4891-9486-FFACEFC5D435}" srcOrd="0" destOrd="0" presId="urn:microsoft.com/office/officeart/2005/8/layout/venn2"/>
    <dgm:cxn modelId="{615FDD6C-508C-4BED-BC81-61E5AD025341}" type="presParOf" srcId="{06D66139-FE37-43DC-8075-66D55BF843B2}" destId="{372EFB8B-CBD6-43BF-AB45-DB3BE7D8D168}" srcOrd="1" destOrd="0" presId="urn:microsoft.com/office/officeart/2005/8/layout/venn2"/>
    <dgm:cxn modelId="{344708FC-05D0-4EC7-8876-EE8A4F48D648}" type="presParOf" srcId="{C6FCF898-378F-41B0-9336-C6C27630302A}" destId="{B0EDACAB-90F6-4ECE-87FC-EC7C2B784189}" srcOrd="1" destOrd="0" presId="urn:microsoft.com/office/officeart/2005/8/layout/venn2"/>
    <dgm:cxn modelId="{BD248764-9D5A-49BF-9529-E995A97A92A8}" type="presParOf" srcId="{B0EDACAB-90F6-4ECE-87FC-EC7C2B784189}" destId="{9A1D19EF-3642-46C7-8C23-0181122333B7}" srcOrd="0" destOrd="0" presId="urn:microsoft.com/office/officeart/2005/8/layout/venn2"/>
    <dgm:cxn modelId="{EF978C5B-4CC8-4235-B8E6-E2347D3C19FE}" type="presParOf" srcId="{B0EDACAB-90F6-4ECE-87FC-EC7C2B784189}" destId="{B1CC454D-8ED4-4144-8EAF-E53E7E49A335}" srcOrd="1" destOrd="0" presId="urn:microsoft.com/office/officeart/2005/8/layout/venn2"/>
    <dgm:cxn modelId="{6532585E-C75A-4C50-B3C9-1E67A5D03D8C}" type="presParOf" srcId="{C6FCF898-378F-41B0-9336-C6C27630302A}" destId="{F36FDA7E-650F-44B6-AC04-D7CB98190ABC}" srcOrd="2" destOrd="0" presId="urn:microsoft.com/office/officeart/2005/8/layout/venn2"/>
    <dgm:cxn modelId="{0A5BD049-A09E-44D3-8746-505E3F073454}" type="presParOf" srcId="{F36FDA7E-650F-44B6-AC04-D7CB98190ABC}" destId="{E8C8739A-6BB4-4523-A4A1-2A985ABF599F}" srcOrd="0" destOrd="0" presId="urn:microsoft.com/office/officeart/2005/8/layout/venn2"/>
    <dgm:cxn modelId="{419620B5-FCB0-4497-9398-811752E41124}" type="presParOf" srcId="{F36FDA7E-650F-44B6-AC04-D7CB98190ABC}" destId="{82120BBC-6DA0-4547-A2CE-B9EB3F46709F}" srcOrd="1" destOrd="0" presId="urn:microsoft.com/office/officeart/2005/8/layout/venn2"/>
    <dgm:cxn modelId="{49B332CB-A5DE-41D9-B0B3-709E39124EF7}" type="presParOf" srcId="{C6FCF898-378F-41B0-9336-C6C27630302A}" destId="{53EDF92D-E8F9-46C5-B25E-5B6ED9D5C3E6}" srcOrd="3" destOrd="0" presId="urn:microsoft.com/office/officeart/2005/8/layout/venn2"/>
    <dgm:cxn modelId="{D98E6A92-FC6C-40D0-AAAE-0633D19D864F}" type="presParOf" srcId="{53EDF92D-E8F9-46C5-B25E-5B6ED9D5C3E6}" destId="{37D04465-567E-4E52-B8A4-225F753267D3}" srcOrd="0" destOrd="0" presId="urn:microsoft.com/office/officeart/2005/8/layout/venn2"/>
    <dgm:cxn modelId="{A1E753C4-8D83-4627-9ECB-2D27FB351F7E}" type="presParOf" srcId="{53EDF92D-E8F9-46C5-B25E-5B6ED9D5C3E6}" destId="{7475C7EE-6B5F-441E-8AED-C2DF78129086}" srcOrd="1" destOrd="0" presId="urn:microsoft.com/office/officeart/2005/8/layout/venn2"/>
    <dgm:cxn modelId="{E05B7468-86A4-4AE1-8F6D-C286211131AD}" type="presParOf" srcId="{C6FCF898-378F-41B0-9336-C6C27630302A}" destId="{C509EC88-A9B6-413B-8F1B-1D60440C264F}" srcOrd="4" destOrd="0" presId="urn:microsoft.com/office/officeart/2005/8/layout/venn2"/>
    <dgm:cxn modelId="{67A09A78-156F-4256-9D94-9C42A058AEFC}" type="presParOf" srcId="{C509EC88-A9B6-413B-8F1B-1D60440C264F}" destId="{EFF579D3-7FCF-45F3-9265-3139DE857D24}" srcOrd="0" destOrd="0" presId="urn:microsoft.com/office/officeart/2005/8/layout/venn2"/>
    <dgm:cxn modelId="{47D2CDAE-A095-409B-8AC3-138CEF6B5A3A}" type="presParOf" srcId="{C509EC88-A9B6-413B-8F1B-1D60440C264F}" destId="{19655BB3-FECC-462F-A96E-EC9D9783F3D1}" srcOrd="1" destOrd="0" presId="urn:microsoft.com/office/officeart/2005/8/layout/venn2"/>
    <dgm:cxn modelId="{DDF2988F-5994-4F7C-9984-032752EF934C}" type="presParOf" srcId="{C6FCF898-378F-41B0-9336-C6C27630302A}" destId="{A5DAFF7B-BDCA-4D80-A6D9-8F30FE810CB1}" srcOrd="5" destOrd="0" presId="urn:microsoft.com/office/officeart/2005/8/layout/venn2"/>
    <dgm:cxn modelId="{3AF50907-3D3A-4FB6-82FB-9D4CDF5E28C9}" type="presParOf" srcId="{A5DAFF7B-BDCA-4D80-A6D9-8F30FE810CB1}" destId="{830D1D97-D842-465C-A8B3-C72A2F72CF57}" srcOrd="0" destOrd="0" presId="urn:microsoft.com/office/officeart/2005/8/layout/venn2"/>
    <dgm:cxn modelId="{2DBC0C20-0943-406F-9CFB-9F9B8E387050}" type="presParOf" srcId="{A5DAFF7B-BDCA-4D80-A6D9-8F30FE810CB1}" destId="{DBFA6FA0-1044-4B2A-91D5-53E2AA770A31}" srcOrd="1" destOrd="0" presId="urn:microsoft.com/office/officeart/2005/8/layout/venn2"/>
    <dgm:cxn modelId="{F7EC953A-BD84-43AE-B4AA-59870AA4ECBC}" type="presParOf" srcId="{C6FCF898-378F-41B0-9336-C6C27630302A}" destId="{08852565-8EC4-4E6B-8CDD-685E694312D8}" srcOrd="6" destOrd="0" presId="urn:microsoft.com/office/officeart/2005/8/layout/venn2"/>
    <dgm:cxn modelId="{92AF113E-7E32-40E5-8D1F-D1BF325A5065}" type="presParOf" srcId="{08852565-8EC4-4E6B-8CDD-685E694312D8}" destId="{17984E4C-4BEA-44E8-A5B9-B458B015C9A9}" srcOrd="0" destOrd="0" presId="urn:microsoft.com/office/officeart/2005/8/layout/venn2"/>
    <dgm:cxn modelId="{EC9736B2-DD54-41CE-85F1-935FE2924024}" type="presParOf" srcId="{08852565-8EC4-4E6B-8CDD-685E694312D8}" destId="{BE5F2F45-90F3-4F75-8E4B-171B06C6DF47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104334-7494-4891-9486-FFACEFC5D435}">
      <dsp:nvSpPr>
        <dsp:cNvPr id="0" name=""/>
        <dsp:cNvSpPr/>
      </dsp:nvSpPr>
      <dsp:spPr>
        <a:xfrm>
          <a:off x="685799" y="0"/>
          <a:ext cx="6367549" cy="636754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kern="1200"/>
            <a:t>Mājsaimniecības raksturojums</a:t>
          </a:r>
          <a:endParaRPr lang="en-US" sz="1800" kern="1200" dirty="0"/>
        </a:p>
      </dsp:txBody>
      <dsp:txXfrm>
        <a:off x="1618305" y="1591887"/>
        <a:ext cx="4502537" cy="31837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104334-7494-4891-9486-FFACEFC5D435}">
      <dsp:nvSpPr>
        <dsp:cNvPr id="0" name=""/>
        <dsp:cNvSpPr/>
      </dsp:nvSpPr>
      <dsp:spPr>
        <a:xfrm>
          <a:off x="685799" y="0"/>
          <a:ext cx="6367549" cy="636754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kern="1200"/>
            <a:t>Mājsaimniecības raksturojums</a:t>
          </a:r>
          <a:endParaRPr lang="en-US" sz="1800" kern="1200" dirty="0"/>
        </a:p>
      </dsp:txBody>
      <dsp:txXfrm>
        <a:off x="2198092" y="477566"/>
        <a:ext cx="3342963" cy="1082483"/>
      </dsp:txXfrm>
    </dsp:sp>
    <dsp:sp modelId="{9A1D19EF-3642-46C7-8C23-0181122333B7}">
      <dsp:nvSpPr>
        <dsp:cNvPr id="0" name=""/>
        <dsp:cNvSpPr/>
      </dsp:nvSpPr>
      <dsp:spPr>
        <a:xfrm>
          <a:off x="1481743" y="1591887"/>
          <a:ext cx="4775661" cy="4775661"/>
        </a:xfrm>
        <a:prstGeom prst="ellipse">
          <a:avLst/>
        </a:prstGeom>
        <a:solidFill>
          <a:srgbClr val="31C4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kern="1200"/>
            <a:t>Ārējie stimuli un ierobežojumi	</a:t>
          </a:r>
          <a:endParaRPr lang="en-US" sz="1800" kern="1200" dirty="0"/>
        </a:p>
      </dsp:txBody>
      <dsp:txXfrm>
        <a:off x="2181122" y="2785802"/>
        <a:ext cx="3376902" cy="23878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104334-7494-4891-9486-FFACEFC5D435}">
      <dsp:nvSpPr>
        <dsp:cNvPr id="0" name=""/>
        <dsp:cNvSpPr/>
      </dsp:nvSpPr>
      <dsp:spPr>
        <a:xfrm>
          <a:off x="685799" y="0"/>
          <a:ext cx="6367549" cy="636754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kern="1200"/>
            <a:t>Mājsaimniecības raksturojums</a:t>
          </a:r>
          <a:endParaRPr lang="en-US" sz="1800" kern="1200" dirty="0"/>
        </a:p>
      </dsp:txBody>
      <dsp:txXfrm>
        <a:off x="2756844" y="318377"/>
        <a:ext cx="2225458" cy="955132"/>
      </dsp:txXfrm>
    </dsp:sp>
    <dsp:sp modelId="{9A1D19EF-3642-46C7-8C23-0181122333B7}">
      <dsp:nvSpPr>
        <dsp:cNvPr id="0" name=""/>
        <dsp:cNvSpPr/>
      </dsp:nvSpPr>
      <dsp:spPr>
        <a:xfrm>
          <a:off x="1481743" y="1591887"/>
          <a:ext cx="4775661" cy="4775661"/>
        </a:xfrm>
        <a:prstGeom prst="ellips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kern="1200"/>
            <a:t>Ārējie stimuli un ierobežojumi	</a:t>
          </a:r>
          <a:endParaRPr lang="en-US" sz="1800" kern="1200" dirty="0"/>
        </a:p>
      </dsp:txBody>
      <dsp:txXfrm>
        <a:off x="2756844" y="1890366"/>
        <a:ext cx="2225458" cy="895436"/>
      </dsp:txXfrm>
    </dsp:sp>
    <dsp:sp modelId="{E8C8739A-6BB4-4523-A4A1-2A985ABF599F}">
      <dsp:nvSpPr>
        <dsp:cNvPr id="0" name=""/>
        <dsp:cNvSpPr/>
      </dsp:nvSpPr>
      <dsp:spPr>
        <a:xfrm>
          <a:off x="2277686" y="3183774"/>
          <a:ext cx="3183774" cy="3183774"/>
        </a:xfrm>
        <a:prstGeom prst="ellipse">
          <a:avLst/>
        </a:prstGeom>
        <a:solidFill>
          <a:srgbClr val="7FE57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kern="1200"/>
            <a:t>Vērtības un uzskati</a:t>
          </a:r>
          <a:endParaRPr lang="en-US" sz="1800" kern="1200" dirty="0"/>
        </a:p>
      </dsp:txBody>
      <dsp:txXfrm>
        <a:off x="2743939" y="3979718"/>
        <a:ext cx="2251268" cy="15918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104334-7494-4891-9486-FFACEFC5D435}">
      <dsp:nvSpPr>
        <dsp:cNvPr id="0" name=""/>
        <dsp:cNvSpPr/>
      </dsp:nvSpPr>
      <dsp:spPr>
        <a:xfrm>
          <a:off x="685799" y="0"/>
          <a:ext cx="6367549" cy="636754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kern="1200"/>
            <a:t>Mājsaimniecības raksturojums</a:t>
          </a:r>
          <a:endParaRPr lang="en-US" sz="1800" kern="1200" dirty="0"/>
        </a:p>
      </dsp:txBody>
      <dsp:txXfrm>
        <a:off x="2979390" y="318377"/>
        <a:ext cx="1780366" cy="955132"/>
      </dsp:txXfrm>
    </dsp:sp>
    <dsp:sp modelId="{9A1D19EF-3642-46C7-8C23-0181122333B7}">
      <dsp:nvSpPr>
        <dsp:cNvPr id="0" name=""/>
        <dsp:cNvSpPr/>
      </dsp:nvSpPr>
      <dsp:spPr>
        <a:xfrm>
          <a:off x="1322554" y="1273509"/>
          <a:ext cx="5094039" cy="5094039"/>
        </a:xfrm>
        <a:prstGeom prst="ellipse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kern="1200"/>
            <a:t>Ārējie stimuli un ierobežojumi	</a:t>
          </a:r>
          <a:endParaRPr lang="en-US" sz="1800" kern="1200" dirty="0"/>
        </a:p>
      </dsp:txBody>
      <dsp:txXfrm>
        <a:off x="2979390" y="1579152"/>
        <a:ext cx="1780366" cy="916927"/>
      </dsp:txXfrm>
    </dsp:sp>
    <dsp:sp modelId="{E8C8739A-6BB4-4523-A4A1-2A985ABF599F}">
      <dsp:nvSpPr>
        <dsp:cNvPr id="0" name=""/>
        <dsp:cNvSpPr/>
      </dsp:nvSpPr>
      <dsp:spPr>
        <a:xfrm>
          <a:off x="1959309" y="2547019"/>
          <a:ext cx="3820529" cy="3820529"/>
        </a:xfrm>
        <a:prstGeom prst="ellipse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kern="1200"/>
            <a:t>Vērtības un uzskati</a:t>
          </a:r>
          <a:endParaRPr lang="en-US" sz="1800" kern="1200" dirty="0"/>
        </a:p>
      </dsp:txBody>
      <dsp:txXfrm>
        <a:off x="2979390" y="2833559"/>
        <a:ext cx="1780366" cy="859619"/>
      </dsp:txXfrm>
    </dsp:sp>
    <dsp:sp modelId="{37D04465-567E-4E52-B8A4-225F753267D3}">
      <dsp:nvSpPr>
        <dsp:cNvPr id="0" name=""/>
        <dsp:cNvSpPr/>
      </dsp:nvSpPr>
      <dsp:spPr>
        <a:xfrm>
          <a:off x="2596064" y="3820529"/>
          <a:ext cx="2547019" cy="2547019"/>
        </a:xfrm>
        <a:prstGeom prst="ellipse">
          <a:avLst/>
        </a:prstGeom>
        <a:solidFill>
          <a:srgbClr val="90E4E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kern="1200"/>
            <a:t>Attieksme un pārliecība</a:t>
          </a:r>
          <a:endParaRPr lang="en-US" sz="1800" kern="1200" dirty="0"/>
        </a:p>
      </dsp:txBody>
      <dsp:txXfrm>
        <a:off x="2969066" y="4457284"/>
        <a:ext cx="1801014" cy="12735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104334-7494-4891-9486-FFACEFC5D435}">
      <dsp:nvSpPr>
        <dsp:cNvPr id="0" name=""/>
        <dsp:cNvSpPr/>
      </dsp:nvSpPr>
      <dsp:spPr>
        <a:xfrm>
          <a:off x="685799" y="0"/>
          <a:ext cx="6367549" cy="636754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kern="1200"/>
            <a:t>Mājsaimniecības raksturojums</a:t>
          </a:r>
          <a:endParaRPr lang="en-US" sz="1800" kern="1200" dirty="0"/>
        </a:p>
      </dsp:txBody>
      <dsp:txXfrm>
        <a:off x="2675658" y="318377"/>
        <a:ext cx="2387830" cy="636754"/>
      </dsp:txXfrm>
    </dsp:sp>
    <dsp:sp modelId="{9A1D19EF-3642-46C7-8C23-0181122333B7}">
      <dsp:nvSpPr>
        <dsp:cNvPr id="0" name=""/>
        <dsp:cNvSpPr/>
      </dsp:nvSpPr>
      <dsp:spPr>
        <a:xfrm>
          <a:off x="1163365" y="955132"/>
          <a:ext cx="5412416" cy="5412416"/>
        </a:xfrm>
        <a:prstGeom prst="ellipse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kern="1200"/>
            <a:t>Ārējie stimuli un ierobežojumi	</a:t>
          </a:r>
          <a:endParaRPr lang="en-US" sz="1800" kern="1200" dirty="0"/>
        </a:p>
      </dsp:txBody>
      <dsp:txXfrm>
        <a:off x="2702521" y="1266346"/>
        <a:ext cx="2334104" cy="622427"/>
      </dsp:txXfrm>
    </dsp:sp>
    <dsp:sp modelId="{E8C8739A-6BB4-4523-A4A1-2A985ABF599F}">
      <dsp:nvSpPr>
        <dsp:cNvPr id="0" name=""/>
        <dsp:cNvSpPr/>
      </dsp:nvSpPr>
      <dsp:spPr>
        <a:xfrm>
          <a:off x="1640931" y="1910264"/>
          <a:ext cx="4457284" cy="4457284"/>
        </a:xfrm>
        <a:prstGeom prst="ellips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kern="1200"/>
            <a:t>Vērtības un uzskati</a:t>
          </a:r>
          <a:endParaRPr lang="en-US" sz="1800" kern="1200" dirty="0"/>
        </a:p>
      </dsp:txBody>
      <dsp:txXfrm>
        <a:off x="2716251" y="2217817"/>
        <a:ext cx="2306644" cy="615105"/>
      </dsp:txXfrm>
    </dsp:sp>
    <dsp:sp modelId="{37D04465-567E-4E52-B8A4-225F753267D3}">
      <dsp:nvSpPr>
        <dsp:cNvPr id="0" name=""/>
        <dsp:cNvSpPr/>
      </dsp:nvSpPr>
      <dsp:spPr>
        <a:xfrm>
          <a:off x="2118498" y="2865397"/>
          <a:ext cx="3502151" cy="3502151"/>
        </a:xfrm>
        <a:prstGeom prst="ellipse">
          <a:avLst/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kern="1200"/>
            <a:t>Attieksme un pārliecība</a:t>
          </a:r>
          <a:endParaRPr lang="en-US" sz="1800" kern="1200" dirty="0"/>
        </a:p>
      </dsp:txBody>
      <dsp:txXfrm>
        <a:off x="2923992" y="3180590"/>
        <a:ext cx="1891162" cy="630387"/>
      </dsp:txXfrm>
    </dsp:sp>
    <dsp:sp modelId="{EFF579D3-7FCF-45F3-9265-3139DE857D24}">
      <dsp:nvSpPr>
        <dsp:cNvPr id="0" name=""/>
        <dsp:cNvSpPr/>
      </dsp:nvSpPr>
      <dsp:spPr>
        <a:xfrm>
          <a:off x="2596064" y="3820529"/>
          <a:ext cx="2547019" cy="2547019"/>
        </a:xfrm>
        <a:prstGeom prst="ellipse">
          <a:avLst/>
        </a:prstGeom>
        <a:solidFill>
          <a:srgbClr val="58D8F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kern="1200" dirty="0"/>
            <a:t>Zināšanas</a:t>
          </a:r>
          <a:endParaRPr lang="en-US" sz="1800" kern="1200" dirty="0"/>
        </a:p>
      </dsp:txBody>
      <dsp:txXfrm>
        <a:off x="2969066" y="4457284"/>
        <a:ext cx="1801014" cy="12735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104334-7494-4891-9486-FFACEFC5D435}">
      <dsp:nvSpPr>
        <dsp:cNvPr id="0" name=""/>
        <dsp:cNvSpPr/>
      </dsp:nvSpPr>
      <dsp:spPr>
        <a:xfrm>
          <a:off x="685799" y="-62135"/>
          <a:ext cx="6367549" cy="636754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kern="1200"/>
            <a:t>Mājsaimniecības raksturojums</a:t>
          </a:r>
          <a:endParaRPr lang="en-US" sz="1800" kern="1200" dirty="0"/>
        </a:p>
      </dsp:txBody>
      <dsp:txXfrm>
        <a:off x="2675658" y="256242"/>
        <a:ext cx="2387830" cy="636754"/>
      </dsp:txXfrm>
    </dsp:sp>
    <dsp:sp modelId="{9A1D19EF-3642-46C7-8C23-0181122333B7}">
      <dsp:nvSpPr>
        <dsp:cNvPr id="0" name=""/>
        <dsp:cNvSpPr/>
      </dsp:nvSpPr>
      <dsp:spPr>
        <a:xfrm>
          <a:off x="1163365" y="892997"/>
          <a:ext cx="5412416" cy="5412416"/>
        </a:xfrm>
        <a:prstGeom prst="ellipse">
          <a:avLst/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kern="1200"/>
            <a:t>Ārējie stimuli un ierobežojumi	</a:t>
          </a:r>
          <a:endParaRPr lang="en-US" sz="1800" kern="1200" dirty="0"/>
        </a:p>
      </dsp:txBody>
      <dsp:txXfrm>
        <a:off x="2702521" y="1204210"/>
        <a:ext cx="2334104" cy="622427"/>
      </dsp:txXfrm>
    </dsp:sp>
    <dsp:sp modelId="{E8C8739A-6BB4-4523-A4A1-2A985ABF599F}">
      <dsp:nvSpPr>
        <dsp:cNvPr id="0" name=""/>
        <dsp:cNvSpPr/>
      </dsp:nvSpPr>
      <dsp:spPr>
        <a:xfrm>
          <a:off x="1640931" y="1848129"/>
          <a:ext cx="4457284" cy="4457284"/>
        </a:xfrm>
        <a:prstGeom prst="ellipse">
          <a:avLst/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kern="1200"/>
            <a:t>Vērtības un uzskati</a:t>
          </a:r>
          <a:endParaRPr lang="en-US" sz="1800" kern="1200" dirty="0"/>
        </a:p>
      </dsp:txBody>
      <dsp:txXfrm>
        <a:off x="2716251" y="2155681"/>
        <a:ext cx="2306644" cy="615105"/>
      </dsp:txXfrm>
    </dsp:sp>
    <dsp:sp modelId="{37D04465-567E-4E52-B8A4-225F753267D3}">
      <dsp:nvSpPr>
        <dsp:cNvPr id="0" name=""/>
        <dsp:cNvSpPr/>
      </dsp:nvSpPr>
      <dsp:spPr>
        <a:xfrm>
          <a:off x="2118498" y="2803261"/>
          <a:ext cx="3502151" cy="3502151"/>
        </a:xfrm>
        <a:prstGeom prst="ellipse">
          <a:avLst/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kern="1200"/>
            <a:t>Attieksme un pārliecība</a:t>
          </a:r>
          <a:endParaRPr lang="en-US" sz="1800" kern="1200" dirty="0"/>
        </a:p>
      </dsp:txBody>
      <dsp:txXfrm>
        <a:off x="2923992" y="3118455"/>
        <a:ext cx="1891162" cy="630387"/>
      </dsp:txXfrm>
    </dsp:sp>
    <dsp:sp modelId="{EFF579D3-7FCF-45F3-9265-3139DE857D24}">
      <dsp:nvSpPr>
        <dsp:cNvPr id="0" name=""/>
        <dsp:cNvSpPr/>
      </dsp:nvSpPr>
      <dsp:spPr>
        <a:xfrm>
          <a:off x="2596064" y="3758394"/>
          <a:ext cx="2547019" cy="2547019"/>
        </a:xfrm>
        <a:prstGeom prst="ellipse">
          <a:avLst/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kern="1200" dirty="0"/>
            <a:t>Zināšanas</a:t>
          </a:r>
          <a:endParaRPr lang="en-US" sz="1800" kern="1200" dirty="0"/>
        </a:p>
      </dsp:txBody>
      <dsp:txXfrm>
        <a:off x="3041792" y="4076771"/>
        <a:ext cx="1655562" cy="636754"/>
      </dsp:txXfrm>
    </dsp:sp>
    <dsp:sp modelId="{830D1D97-D842-465C-A8B3-C72A2F72CF57}">
      <dsp:nvSpPr>
        <dsp:cNvPr id="0" name=""/>
        <dsp:cNvSpPr/>
      </dsp:nvSpPr>
      <dsp:spPr>
        <a:xfrm>
          <a:off x="2975952" y="4489539"/>
          <a:ext cx="1787243" cy="1840428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kern="1200" dirty="0"/>
            <a:t>Uzmanība, apņemšanās</a:t>
          </a:r>
          <a:endParaRPr lang="en-US" sz="1200" kern="1200" dirty="0"/>
        </a:p>
      </dsp:txBody>
      <dsp:txXfrm>
        <a:off x="3237687" y="4949647"/>
        <a:ext cx="1263772" cy="92021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104334-7494-4891-9486-FFACEFC5D435}">
      <dsp:nvSpPr>
        <dsp:cNvPr id="0" name=""/>
        <dsp:cNvSpPr/>
      </dsp:nvSpPr>
      <dsp:spPr>
        <a:xfrm>
          <a:off x="685799" y="-62135"/>
          <a:ext cx="6367549" cy="636754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kern="1200"/>
            <a:t>Mājsaimniecības raksturojums</a:t>
          </a:r>
          <a:endParaRPr lang="en-US" sz="1800" kern="1200" dirty="0"/>
        </a:p>
      </dsp:txBody>
      <dsp:txXfrm>
        <a:off x="2675658" y="256242"/>
        <a:ext cx="2387830" cy="636754"/>
      </dsp:txXfrm>
    </dsp:sp>
    <dsp:sp modelId="{9A1D19EF-3642-46C7-8C23-0181122333B7}">
      <dsp:nvSpPr>
        <dsp:cNvPr id="0" name=""/>
        <dsp:cNvSpPr/>
      </dsp:nvSpPr>
      <dsp:spPr>
        <a:xfrm>
          <a:off x="1163365" y="892997"/>
          <a:ext cx="5412416" cy="5412416"/>
        </a:xfrm>
        <a:prstGeom prst="ellipse">
          <a:avLst/>
        </a:prstGeom>
        <a:solidFill>
          <a:schemeClr val="accent4">
            <a:hueOff val="1732615"/>
            <a:satOff val="-7995"/>
            <a:lumOff val="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kern="1200"/>
            <a:t>Ārējie stimuli un ierobežojumi	</a:t>
          </a:r>
          <a:endParaRPr lang="en-US" sz="1800" kern="1200" dirty="0"/>
        </a:p>
      </dsp:txBody>
      <dsp:txXfrm>
        <a:off x="2702521" y="1204210"/>
        <a:ext cx="2334104" cy="622427"/>
      </dsp:txXfrm>
    </dsp:sp>
    <dsp:sp modelId="{E8C8739A-6BB4-4523-A4A1-2A985ABF599F}">
      <dsp:nvSpPr>
        <dsp:cNvPr id="0" name=""/>
        <dsp:cNvSpPr/>
      </dsp:nvSpPr>
      <dsp:spPr>
        <a:xfrm>
          <a:off x="1640931" y="1848129"/>
          <a:ext cx="4457284" cy="4457284"/>
        </a:xfrm>
        <a:prstGeom prst="ellipse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kern="1200"/>
            <a:t>Vērtības un uzskati</a:t>
          </a:r>
          <a:endParaRPr lang="en-US" sz="1800" kern="1200" dirty="0"/>
        </a:p>
      </dsp:txBody>
      <dsp:txXfrm>
        <a:off x="2716251" y="2155681"/>
        <a:ext cx="2306644" cy="615105"/>
      </dsp:txXfrm>
    </dsp:sp>
    <dsp:sp modelId="{37D04465-567E-4E52-B8A4-225F753267D3}">
      <dsp:nvSpPr>
        <dsp:cNvPr id="0" name=""/>
        <dsp:cNvSpPr/>
      </dsp:nvSpPr>
      <dsp:spPr>
        <a:xfrm>
          <a:off x="2118498" y="2803261"/>
          <a:ext cx="3502151" cy="3502151"/>
        </a:xfrm>
        <a:prstGeom prst="ellips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kern="1200"/>
            <a:t>Attieksme un pārliecība</a:t>
          </a:r>
          <a:endParaRPr lang="en-US" sz="1800" kern="1200" dirty="0"/>
        </a:p>
      </dsp:txBody>
      <dsp:txXfrm>
        <a:off x="2923992" y="3118455"/>
        <a:ext cx="1891162" cy="630387"/>
      </dsp:txXfrm>
    </dsp:sp>
    <dsp:sp modelId="{EFF579D3-7FCF-45F3-9265-3139DE857D24}">
      <dsp:nvSpPr>
        <dsp:cNvPr id="0" name=""/>
        <dsp:cNvSpPr/>
      </dsp:nvSpPr>
      <dsp:spPr>
        <a:xfrm>
          <a:off x="2596064" y="3758394"/>
          <a:ext cx="2547019" cy="2547019"/>
        </a:xfrm>
        <a:prstGeom prst="ellipse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kern="1200" dirty="0"/>
            <a:t>Zināšanas</a:t>
          </a:r>
          <a:endParaRPr lang="en-US" sz="1800" kern="1200" dirty="0"/>
        </a:p>
      </dsp:txBody>
      <dsp:txXfrm>
        <a:off x="3041792" y="4076771"/>
        <a:ext cx="1655562" cy="636754"/>
      </dsp:txXfrm>
    </dsp:sp>
    <dsp:sp modelId="{830D1D97-D842-465C-A8B3-C72A2F72CF57}">
      <dsp:nvSpPr>
        <dsp:cNvPr id="0" name=""/>
        <dsp:cNvSpPr/>
      </dsp:nvSpPr>
      <dsp:spPr>
        <a:xfrm>
          <a:off x="2975952" y="4489539"/>
          <a:ext cx="1787243" cy="1840428"/>
        </a:xfrm>
        <a:prstGeom prst="ellipse">
          <a:avLst/>
        </a:prstGeom>
        <a:solidFill>
          <a:schemeClr val="accent4">
            <a:hueOff val="8663077"/>
            <a:satOff val="-39973"/>
            <a:lumOff val="1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kern="1200" dirty="0"/>
            <a:t>Uzmanība, apņemšanās</a:t>
          </a:r>
          <a:endParaRPr lang="en-US" sz="1200" kern="1200" dirty="0"/>
        </a:p>
      </dsp:txBody>
      <dsp:txXfrm>
        <a:off x="3261911" y="4764683"/>
        <a:ext cx="1215325" cy="443543"/>
      </dsp:txXfrm>
    </dsp:sp>
    <dsp:sp modelId="{17984E4C-4BEA-44E8-A5B9-B458B015C9A9}">
      <dsp:nvSpPr>
        <dsp:cNvPr id="0" name=""/>
        <dsp:cNvSpPr/>
      </dsp:nvSpPr>
      <dsp:spPr>
        <a:xfrm>
          <a:off x="3275214" y="5216448"/>
          <a:ext cx="1172100" cy="1106425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000" b="1" kern="1200">
              <a:solidFill>
                <a:schemeClr val="bg1"/>
              </a:solidFill>
            </a:rPr>
            <a:t>DARBĪBA</a:t>
          </a:r>
          <a:endParaRPr lang="en-US" sz="1000" b="1" kern="1200" dirty="0">
            <a:solidFill>
              <a:schemeClr val="bg1"/>
            </a:solidFill>
          </a:endParaRPr>
        </a:p>
      </dsp:txBody>
      <dsp:txXfrm>
        <a:off x="3446864" y="5493054"/>
        <a:ext cx="828800" cy="5532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623D-CE2C-4592-A4B9-E1F511D82D98}" type="datetimeFigureOut">
              <a:rPr lang="lv-LV" smtClean="0"/>
              <a:t>23.09.19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3C90-6AA1-4F1C-AD67-68DA93A8542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33962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623D-CE2C-4592-A4B9-E1F511D82D98}" type="datetimeFigureOut">
              <a:rPr lang="lv-LV" smtClean="0"/>
              <a:t>23.09.19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3C90-6AA1-4F1C-AD67-68DA93A8542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19207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623D-CE2C-4592-A4B9-E1F511D82D98}" type="datetimeFigureOut">
              <a:rPr lang="lv-LV" smtClean="0"/>
              <a:t>23.09.19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3C90-6AA1-4F1C-AD67-68DA93A8542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20039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733777" y="4695825"/>
            <a:ext cx="10803467" cy="495300"/>
          </a:xfrm>
        </p:spPr>
        <p:txBody>
          <a:bodyPr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70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lv-LV" sz="2700" dirty="0" err="1"/>
              <a:t>Text</a:t>
            </a:r>
            <a:r>
              <a:rPr lang="lv-LV" sz="2700" dirty="0"/>
              <a:t>, </a:t>
            </a:r>
            <a:r>
              <a:rPr lang="lv-LV" sz="2700" dirty="0" err="1"/>
              <a:t>text</a:t>
            </a:r>
            <a:r>
              <a:rPr lang="lv-LV" sz="2700" dirty="0"/>
              <a:t>, </a:t>
            </a:r>
            <a:r>
              <a:rPr lang="lv-LV" sz="2700" dirty="0" err="1"/>
              <a:t>text</a:t>
            </a:r>
            <a:endParaRPr lang="en-US" sz="27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734484" y="5372101"/>
            <a:ext cx="10803467" cy="276225"/>
          </a:xfrm>
        </p:spPr>
        <p:txBody>
          <a:bodyPr>
            <a:no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lv-LV" dirty="0"/>
              <a:t>Vārds, uzvārds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734484" y="5648325"/>
            <a:ext cx="10803467" cy="28575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lv-LV" sz="1400" dirty="0"/>
              <a:t>Amats</a:t>
            </a:r>
            <a:endParaRPr lang="lv-LV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34484" y="2705100"/>
            <a:ext cx="10803467" cy="1809750"/>
          </a:xfrm>
        </p:spPr>
        <p:txBody>
          <a:bodyPr>
            <a:normAutofit/>
          </a:bodyPr>
          <a:lstStyle>
            <a:lvl1pPr marL="0" indent="0" algn="ctr">
              <a:buNone/>
              <a:defRPr sz="55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lv-LV" dirty="0"/>
              <a:t>Jaunas prezentācijas nosaukums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732367" y="6105525"/>
            <a:ext cx="10803467" cy="28575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lv-LV" sz="1400" dirty="0"/>
              <a:t>Datums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281576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623D-CE2C-4592-A4B9-E1F511D82D98}" type="datetimeFigureOut">
              <a:rPr lang="lv-LV" smtClean="0"/>
              <a:t>23.09.19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3C90-6AA1-4F1C-AD67-68DA93A8542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66824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623D-CE2C-4592-A4B9-E1F511D82D98}" type="datetimeFigureOut">
              <a:rPr lang="lv-LV" smtClean="0"/>
              <a:t>23.09.19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3C90-6AA1-4F1C-AD67-68DA93A8542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70511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623D-CE2C-4592-A4B9-E1F511D82D98}" type="datetimeFigureOut">
              <a:rPr lang="lv-LV" smtClean="0"/>
              <a:t>23.09.19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3C90-6AA1-4F1C-AD67-68DA93A8542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51855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623D-CE2C-4592-A4B9-E1F511D82D98}" type="datetimeFigureOut">
              <a:rPr lang="lv-LV" smtClean="0"/>
              <a:t>23.09.19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3C90-6AA1-4F1C-AD67-68DA93A8542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36650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623D-CE2C-4592-A4B9-E1F511D82D98}" type="datetimeFigureOut">
              <a:rPr lang="lv-LV" smtClean="0"/>
              <a:t>23.09.19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3C90-6AA1-4F1C-AD67-68DA93A8542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40554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623D-CE2C-4592-A4B9-E1F511D82D98}" type="datetimeFigureOut">
              <a:rPr lang="lv-LV" smtClean="0"/>
              <a:t>23.09.19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3C90-6AA1-4F1C-AD67-68DA93A8542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6409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623D-CE2C-4592-A4B9-E1F511D82D98}" type="datetimeFigureOut">
              <a:rPr lang="lv-LV" smtClean="0"/>
              <a:t>23.09.19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3C90-6AA1-4F1C-AD67-68DA93A8542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3939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623D-CE2C-4592-A4B9-E1F511D82D98}" type="datetimeFigureOut">
              <a:rPr lang="lv-LV" smtClean="0"/>
              <a:t>23.09.19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3C90-6AA1-4F1C-AD67-68DA93A8542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19073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4623D-CE2C-4592-A4B9-E1F511D82D98}" type="datetimeFigureOut">
              <a:rPr lang="lv-LV" smtClean="0"/>
              <a:t>23.09.19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A3C90-6AA1-4F1C-AD67-68DA93A8542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48565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733777" y="4186538"/>
            <a:ext cx="10803467" cy="495300"/>
          </a:xfrm>
        </p:spPr>
        <p:txBody>
          <a:bodyPr/>
          <a:lstStyle/>
          <a:p>
            <a:r>
              <a:rPr lang="lv-LV" sz="2400" b="1" dirty="0">
                <a:latin typeface="Bahnschrift Light" panose="020B0502040204020203" pitchFamily="34" charset="0"/>
              </a:rPr>
              <a:t>Profesore Andra Blumberga</a:t>
            </a:r>
          </a:p>
          <a:p>
            <a:r>
              <a:rPr lang="lv-LV" sz="1800" dirty="0">
                <a:latin typeface="Bahnschrift Light" panose="020B0502040204020203" pitchFamily="34" charset="0"/>
              </a:rPr>
              <a:t>Vides aizsardzības un siltuma sistēmu institūts</a:t>
            </a:r>
          </a:p>
          <a:p>
            <a:r>
              <a:rPr lang="lv-LV" sz="1800" dirty="0">
                <a:latin typeface="Bahnschrift Light" panose="020B0502040204020203" pitchFamily="34" charset="0"/>
              </a:rPr>
              <a:t>Rīgas Tehniskā universitāte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734484" y="5301083"/>
            <a:ext cx="10803467" cy="285750"/>
          </a:xfrm>
        </p:spPr>
        <p:txBody>
          <a:bodyPr/>
          <a:lstStyle/>
          <a:p>
            <a:r>
              <a:rPr lang="lv-LV" dirty="0">
                <a:latin typeface="Bahnschrift Light" panose="020B0502040204020203" pitchFamily="34" charset="0"/>
              </a:rPr>
              <a:t>Valsts pētījumu programmas «Enerģētika» </a:t>
            </a:r>
          </a:p>
          <a:p>
            <a:r>
              <a:rPr lang="lv-LV" dirty="0">
                <a:latin typeface="Bahnschrift Light" panose="020B0502040204020203" pitchFamily="34" charset="0"/>
              </a:rPr>
              <a:t>projekts «</a:t>
            </a:r>
            <a:r>
              <a:rPr lang="en-US" dirty="0"/>
              <a:t>“</a:t>
            </a:r>
            <a:r>
              <a:rPr lang="en-US" dirty="0" err="1"/>
              <a:t>Enerģētikas</a:t>
            </a:r>
            <a:r>
              <a:rPr lang="en-US" dirty="0"/>
              <a:t> un </a:t>
            </a:r>
            <a:r>
              <a:rPr lang="en-US" dirty="0" err="1"/>
              <a:t>klimata</a:t>
            </a:r>
            <a:r>
              <a:rPr lang="en-US" dirty="0"/>
              <a:t> </a:t>
            </a:r>
            <a:r>
              <a:rPr lang="en-US" dirty="0" err="1"/>
              <a:t>modelēšana</a:t>
            </a:r>
            <a:r>
              <a:rPr lang="en-US" dirty="0"/>
              <a:t> </a:t>
            </a:r>
            <a:r>
              <a:rPr lang="en-US" dirty="0" err="1"/>
              <a:t>virzībā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oglekļa</a:t>
            </a:r>
            <a:r>
              <a:rPr lang="en-US" dirty="0"/>
              <a:t> </a:t>
            </a:r>
            <a:r>
              <a:rPr lang="en-US" dirty="0" err="1"/>
              <a:t>neitralitāti</a:t>
            </a:r>
            <a:r>
              <a:rPr lang="en-US" i="1" dirty="0"/>
              <a:t>” </a:t>
            </a:r>
            <a:r>
              <a:rPr lang="en-US" i="1" dirty="0" err="1"/>
              <a:t>Nr</a:t>
            </a:r>
            <a:r>
              <a:rPr lang="en-US" i="1" dirty="0"/>
              <a:t>. VPP-EM-2018/NEK_0001</a:t>
            </a:r>
            <a:r>
              <a:rPr lang="en-US" dirty="0"/>
              <a:t> </a:t>
            </a:r>
            <a:endParaRPr lang="lv-LV" dirty="0">
              <a:latin typeface="Bahnschrift Light" panose="020B0502040204020203" pitchFamily="34" charset="0"/>
            </a:endParaRPr>
          </a:p>
          <a:p>
            <a:endParaRPr lang="lv-LV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/>
          </a:bodyPr>
          <a:lstStyle/>
          <a:p>
            <a:r>
              <a:rPr lang="lv-LV" dirty="0"/>
              <a:t>Kas liek sprunguļus energoefektivitātes spieķos ceļā uz zaļo ekonomiku?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lv-LV" dirty="0"/>
              <a:t>Green Expo 27.09.2019.</a:t>
            </a:r>
          </a:p>
        </p:txBody>
      </p:sp>
    </p:spTree>
    <p:extLst>
      <p:ext uri="{BB962C8B-B14F-4D97-AF65-F5344CB8AC3E}">
        <p14:creationId xmlns:p14="http://schemas.microsoft.com/office/powerpoint/2010/main" val="1103658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-182879" y="423949"/>
          <a:ext cx="7739148" cy="6367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Line Callout 2 (Accent Bar) 1"/>
          <p:cNvSpPr/>
          <p:nvPr/>
        </p:nvSpPr>
        <p:spPr>
          <a:xfrm>
            <a:off x="7160029" y="78970"/>
            <a:ext cx="4735484" cy="689957"/>
          </a:xfrm>
          <a:prstGeom prst="accentCallout2">
            <a:avLst>
              <a:gd name="adj1" fmla="val 25979"/>
              <a:gd name="adj2" fmla="val -3014"/>
              <a:gd name="adj3" fmla="val 18750"/>
              <a:gd name="adj4" fmla="val -16667"/>
              <a:gd name="adj5" fmla="val 193641"/>
              <a:gd name="adj6" fmla="val -4469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dirty="0">
                <a:solidFill>
                  <a:srgbClr val="7030A0"/>
                </a:solidFill>
              </a:rPr>
              <a:t>Ienākumi, izglītība, mājsaimniecības lielums</a:t>
            </a:r>
          </a:p>
        </p:txBody>
      </p:sp>
      <p:sp>
        <p:nvSpPr>
          <p:cNvPr id="5" name="Line Callout 2 (Accent Bar) 4"/>
          <p:cNvSpPr/>
          <p:nvPr/>
        </p:nvSpPr>
        <p:spPr>
          <a:xfrm>
            <a:off x="7160029" y="858982"/>
            <a:ext cx="4735484" cy="662247"/>
          </a:xfrm>
          <a:prstGeom prst="accentCallout2">
            <a:avLst>
              <a:gd name="adj1" fmla="val 22999"/>
              <a:gd name="adj2" fmla="val -2509"/>
              <a:gd name="adj3" fmla="val 18750"/>
              <a:gd name="adj4" fmla="val -16667"/>
              <a:gd name="adj5" fmla="val 268342"/>
              <a:gd name="adj6" fmla="val -50051"/>
            </a:avLst>
          </a:prstGeom>
          <a:solidFill>
            <a:srgbClr val="C7F89A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dirty="0">
                <a:solidFill>
                  <a:srgbClr val="7030A0"/>
                </a:solidFill>
              </a:rPr>
              <a:t>Enerģijas cenas, mājokļa lielums, īpašnieka/īrnieka statuss, pieejamās tehnoloģijas, EE pasākumu sarežģītība un izmaksas</a:t>
            </a:r>
          </a:p>
        </p:txBody>
      </p:sp>
      <p:sp>
        <p:nvSpPr>
          <p:cNvPr id="6" name="Line Callout 2 (Accent Bar) 5"/>
          <p:cNvSpPr/>
          <p:nvPr/>
        </p:nvSpPr>
        <p:spPr>
          <a:xfrm>
            <a:off x="7160029" y="1702722"/>
            <a:ext cx="4735484" cy="689957"/>
          </a:xfrm>
          <a:prstGeom prst="accentCallout2">
            <a:avLst>
              <a:gd name="adj1" fmla="val 28389"/>
              <a:gd name="adj2" fmla="val -1610"/>
              <a:gd name="adj3" fmla="val 18750"/>
              <a:gd name="adj4" fmla="val -16667"/>
              <a:gd name="adj5" fmla="val 361922"/>
              <a:gd name="adj6" fmla="val -59829"/>
            </a:avLst>
          </a:prstGeom>
          <a:solidFill>
            <a:srgbClr val="7FE577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dirty="0">
                <a:solidFill>
                  <a:srgbClr val="7030A0"/>
                </a:solidFill>
              </a:rPr>
              <a:t>Dabu piesārņot ir slikti</a:t>
            </a:r>
          </a:p>
        </p:txBody>
      </p:sp>
    </p:spTree>
    <p:extLst>
      <p:ext uri="{BB962C8B-B14F-4D97-AF65-F5344CB8AC3E}">
        <p14:creationId xmlns:p14="http://schemas.microsoft.com/office/powerpoint/2010/main" val="99565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-182879" y="423949"/>
          <a:ext cx="7739148" cy="6367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Line Callout 2 (Accent Bar) 1"/>
          <p:cNvSpPr/>
          <p:nvPr/>
        </p:nvSpPr>
        <p:spPr>
          <a:xfrm>
            <a:off x="7160029" y="78970"/>
            <a:ext cx="4735484" cy="689957"/>
          </a:xfrm>
          <a:prstGeom prst="accentCallout2">
            <a:avLst>
              <a:gd name="adj1" fmla="val 25979"/>
              <a:gd name="adj2" fmla="val -3014"/>
              <a:gd name="adj3" fmla="val 18750"/>
              <a:gd name="adj4" fmla="val -16667"/>
              <a:gd name="adj5" fmla="val 163889"/>
              <a:gd name="adj6" fmla="val -44106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dirty="0">
                <a:solidFill>
                  <a:srgbClr val="7030A0"/>
                </a:solidFill>
              </a:rPr>
              <a:t>Ienākumi, izglītība, mājsaimniecības lielums</a:t>
            </a:r>
          </a:p>
        </p:txBody>
      </p:sp>
      <p:sp>
        <p:nvSpPr>
          <p:cNvPr id="5" name="Line Callout 2 (Accent Bar) 4"/>
          <p:cNvSpPr/>
          <p:nvPr/>
        </p:nvSpPr>
        <p:spPr>
          <a:xfrm>
            <a:off x="7160029" y="858982"/>
            <a:ext cx="4735484" cy="662247"/>
          </a:xfrm>
          <a:prstGeom prst="accentCallout2">
            <a:avLst>
              <a:gd name="adj1" fmla="val 22999"/>
              <a:gd name="adj2" fmla="val -2509"/>
              <a:gd name="adj3" fmla="val 18750"/>
              <a:gd name="adj4" fmla="val -16667"/>
              <a:gd name="adj5" fmla="val 220438"/>
              <a:gd name="adj6" fmla="val -47884"/>
            </a:avLst>
          </a:prstGeom>
          <a:solidFill>
            <a:srgbClr val="C7F89A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dirty="0">
                <a:solidFill>
                  <a:srgbClr val="7030A0"/>
                </a:solidFill>
              </a:rPr>
              <a:t>Enerģijas cenas, mājokļa lielums, īpašnieka/īrnieka statuss, pieejamās tehnoloģijas, EE pasākumu sarežģītība un izmaksas</a:t>
            </a:r>
          </a:p>
        </p:txBody>
      </p:sp>
      <p:sp>
        <p:nvSpPr>
          <p:cNvPr id="6" name="Line Callout 2 (Accent Bar) 5"/>
          <p:cNvSpPr/>
          <p:nvPr/>
        </p:nvSpPr>
        <p:spPr>
          <a:xfrm>
            <a:off x="7160029" y="1702722"/>
            <a:ext cx="4735484" cy="689957"/>
          </a:xfrm>
          <a:prstGeom prst="accentCallout2">
            <a:avLst>
              <a:gd name="adj1" fmla="val 28389"/>
              <a:gd name="adj2" fmla="val -1610"/>
              <a:gd name="adj3" fmla="val 18750"/>
              <a:gd name="adj4" fmla="val -16667"/>
              <a:gd name="adj5" fmla="val 259144"/>
              <a:gd name="adj6" fmla="val -55100"/>
            </a:avLst>
          </a:prstGeom>
          <a:solidFill>
            <a:srgbClr val="7FE577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dirty="0">
                <a:solidFill>
                  <a:srgbClr val="7030A0"/>
                </a:solidFill>
              </a:rPr>
              <a:t>Dabu piesārņot ir slikti</a:t>
            </a:r>
          </a:p>
        </p:txBody>
      </p:sp>
      <p:sp>
        <p:nvSpPr>
          <p:cNvPr id="7" name="Line Callout 2 (Accent Bar) 6"/>
          <p:cNvSpPr/>
          <p:nvPr/>
        </p:nvSpPr>
        <p:spPr>
          <a:xfrm>
            <a:off x="7160029" y="2574172"/>
            <a:ext cx="4735484" cy="712125"/>
          </a:xfrm>
          <a:prstGeom prst="accentCallout2">
            <a:avLst>
              <a:gd name="adj1" fmla="val 28389"/>
              <a:gd name="adj2" fmla="val -1610"/>
              <a:gd name="adj3" fmla="val 18750"/>
              <a:gd name="adj4" fmla="val -16667"/>
              <a:gd name="adj5" fmla="val 316470"/>
              <a:gd name="adj6" fmla="val -57393"/>
            </a:avLst>
          </a:prstGeom>
          <a:solidFill>
            <a:srgbClr val="8FE5CE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dirty="0">
                <a:solidFill>
                  <a:srgbClr val="7030A0"/>
                </a:solidFill>
              </a:rPr>
              <a:t>Latvijai ir jābūt emisiju neitrālai līdz 2050.gadam; Klimata izmaiņas neatgriezeniski ietekmē planētu, ekosistēmas un cilvēci</a:t>
            </a:r>
          </a:p>
        </p:txBody>
      </p:sp>
    </p:spTree>
    <p:extLst>
      <p:ext uri="{BB962C8B-B14F-4D97-AF65-F5344CB8AC3E}">
        <p14:creationId xmlns:p14="http://schemas.microsoft.com/office/powerpoint/2010/main" val="251134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-182879" y="423949"/>
          <a:ext cx="7739148" cy="6367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Line Callout 2 (Accent Bar) 1"/>
          <p:cNvSpPr/>
          <p:nvPr/>
        </p:nvSpPr>
        <p:spPr>
          <a:xfrm>
            <a:off x="7160029" y="78970"/>
            <a:ext cx="4735484" cy="689957"/>
          </a:xfrm>
          <a:prstGeom prst="accentCallout2">
            <a:avLst>
              <a:gd name="adj1" fmla="val 25979"/>
              <a:gd name="adj2" fmla="val -3014"/>
              <a:gd name="adj3" fmla="val 18750"/>
              <a:gd name="adj4" fmla="val -16667"/>
              <a:gd name="adj5" fmla="val 147661"/>
              <a:gd name="adj6" fmla="val -4528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dirty="0">
                <a:solidFill>
                  <a:srgbClr val="7030A0"/>
                </a:solidFill>
              </a:rPr>
              <a:t>Ienākumi, izglītība, mājsaimniecības lielums</a:t>
            </a:r>
          </a:p>
        </p:txBody>
      </p:sp>
      <p:sp>
        <p:nvSpPr>
          <p:cNvPr id="5" name="Line Callout 2 (Accent Bar) 4"/>
          <p:cNvSpPr/>
          <p:nvPr/>
        </p:nvSpPr>
        <p:spPr>
          <a:xfrm>
            <a:off x="7160029" y="858982"/>
            <a:ext cx="4735484" cy="662247"/>
          </a:xfrm>
          <a:prstGeom prst="accentCallout2">
            <a:avLst>
              <a:gd name="adj1" fmla="val 22999"/>
              <a:gd name="adj2" fmla="val -2509"/>
              <a:gd name="adj3" fmla="val 18750"/>
              <a:gd name="adj4" fmla="val -16667"/>
              <a:gd name="adj5" fmla="val 158445"/>
              <a:gd name="adj6" fmla="val -47687"/>
            </a:avLst>
          </a:prstGeom>
          <a:solidFill>
            <a:srgbClr val="C7F89A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dirty="0">
                <a:solidFill>
                  <a:srgbClr val="7030A0"/>
                </a:solidFill>
              </a:rPr>
              <a:t>Enerģijas cenas, mājokļa lielums, īpašnieka/īrnieka statuss, pieejamās tehnoloģijas, EE pasākumu sarežģītība un izmaksas</a:t>
            </a:r>
          </a:p>
        </p:txBody>
      </p:sp>
      <p:sp>
        <p:nvSpPr>
          <p:cNvPr id="6" name="Line Callout 2 (Accent Bar) 5"/>
          <p:cNvSpPr/>
          <p:nvPr/>
        </p:nvSpPr>
        <p:spPr>
          <a:xfrm>
            <a:off x="7160029" y="1702722"/>
            <a:ext cx="4735484" cy="689957"/>
          </a:xfrm>
          <a:prstGeom prst="accentCallout2">
            <a:avLst>
              <a:gd name="adj1" fmla="val 28389"/>
              <a:gd name="adj2" fmla="val -1610"/>
              <a:gd name="adj3" fmla="val 18750"/>
              <a:gd name="adj4" fmla="val -16667"/>
              <a:gd name="adj5" fmla="val 173946"/>
              <a:gd name="adj6" fmla="val -48598"/>
            </a:avLst>
          </a:prstGeom>
          <a:solidFill>
            <a:srgbClr val="7FE577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dirty="0">
                <a:solidFill>
                  <a:srgbClr val="7030A0"/>
                </a:solidFill>
              </a:rPr>
              <a:t>Dabu piesārņot ir slikti</a:t>
            </a:r>
          </a:p>
        </p:txBody>
      </p:sp>
      <p:sp>
        <p:nvSpPr>
          <p:cNvPr id="7" name="Line Callout 2 (Accent Bar) 6"/>
          <p:cNvSpPr/>
          <p:nvPr/>
        </p:nvSpPr>
        <p:spPr>
          <a:xfrm>
            <a:off x="7160029" y="2574172"/>
            <a:ext cx="4735484" cy="712125"/>
          </a:xfrm>
          <a:prstGeom prst="accentCallout2">
            <a:avLst>
              <a:gd name="adj1" fmla="val 28389"/>
              <a:gd name="adj2" fmla="val -1610"/>
              <a:gd name="adj3" fmla="val 18750"/>
              <a:gd name="adj4" fmla="val -16667"/>
              <a:gd name="adj5" fmla="val 180204"/>
              <a:gd name="adj6" fmla="val -55620"/>
            </a:avLst>
          </a:prstGeom>
          <a:solidFill>
            <a:srgbClr val="31C42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dirty="0">
                <a:solidFill>
                  <a:srgbClr val="7030A0"/>
                </a:solidFill>
              </a:rPr>
              <a:t>Latvijai ir jābūt emisiju neitrālai līdz 2050.gadam; Klimata izmaiņas neatgriezeniski ietekmē planētu, ekosistēmas un cilvēci</a:t>
            </a:r>
          </a:p>
        </p:txBody>
      </p:sp>
      <p:sp>
        <p:nvSpPr>
          <p:cNvPr id="8" name="Line Callout 2 (Accent Bar) 7"/>
          <p:cNvSpPr/>
          <p:nvPr/>
        </p:nvSpPr>
        <p:spPr>
          <a:xfrm>
            <a:off x="7160029" y="3449775"/>
            <a:ext cx="4735484" cy="685803"/>
          </a:xfrm>
          <a:prstGeom prst="accentCallout2">
            <a:avLst>
              <a:gd name="adj1" fmla="val 28389"/>
              <a:gd name="adj2" fmla="val -1610"/>
              <a:gd name="adj3" fmla="val 18750"/>
              <a:gd name="adj4" fmla="val -16667"/>
              <a:gd name="adj5" fmla="val 185445"/>
              <a:gd name="adj6" fmla="val -56609"/>
            </a:avLst>
          </a:prstGeom>
          <a:solidFill>
            <a:srgbClr val="58D8F2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dirty="0">
                <a:solidFill>
                  <a:srgbClr val="7030A0"/>
                </a:solidFill>
              </a:rPr>
              <a:t>Zināt, ka ūdens sildītājs ir lielākais enerģijas patērētājs; zināt kā siltināt bēniņus</a:t>
            </a:r>
          </a:p>
        </p:txBody>
      </p:sp>
    </p:spTree>
    <p:extLst>
      <p:ext uri="{BB962C8B-B14F-4D97-AF65-F5344CB8AC3E}">
        <p14:creationId xmlns:p14="http://schemas.microsoft.com/office/powerpoint/2010/main" val="281399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-182879" y="423949"/>
          <a:ext cx="7739148" cy="6367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Line Callout 2 (Accent Bar) 1"/>
          <p:cNvSpPr/>
          <p:nvPr/>
        </p:nvSpPr>
        <p:spPr>
          <a:xfrm>
            <a:off x="7160029" y="78970"/>
            <a:ext cx="4735484" cy="689957"/>
          </a:xfrm>
          <a:prstGeom prst="accentCallout2">
            <a:avLst>
              <a:gd name="adj1" fmla="val 25979"/>
              <a:gd name="adj2" fmla="val -3014"/>
              <a:gd name="adj3" fmla="val 18750"/>
              <a:gd name="adj4" fmla="val -16667"/>
              <a:gd name="adj5" fmla="val 112500"/>
              <a:gd name="adj6" fmla="val -4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dirty="0">
                <a:solidFill>
                  <a:srgbClr val="7030A0"/>
                </a:solidFill>
              </a:rPr>
              <a:t>Ienākumi, izglītība, mājsaimniecības lielums</a:t>
            </a:r>
          </a:p>
        </p:txBody>
      </p:sp>
      <p:sp>
        <p:nvSpPr>
          <p:cNvPr id="5" name="Line Callout 2 (Accent Bar) 4"/>
          <p:cNvSpPr/>
          <p:nvPr/>
        </p:nvSpPr>
        <p:spPr>
          <a:xfrm>
            <a:off x="7160029" y="858982"/>
            <a:ext cx="4735484" cy="662247"/>
          </a:xfrm>
          <a:prstGeom prst="accentCallout2">
            <a:avLst>
              <a:gd name="adj1" fmla="val 22999"/>
              <a:gd name="adj2" fmla="val -2509"/>
              <a:gd name="adj3" fmla="val 18750"/>
              <a:gd name="adj4" fmla="val -16667"/>
              <a:gd name="adj5" fmla="val 158445"/>
              <a:gd name="adj6" fmla="val -47687"/>
            </a:avLst>
          </a:prstGeom>
          <a:solidFill>
            <a:srgbClr val="C7F89A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dirty="0">
                <a:solidFill>
                  <a:srgbClr val="7030A0"/>
                </a:solidFill>
              </a:rPr>
              <a:t>Enerģijas cenas, mājokļa lielums, īpašnieka/īrnieka statuss, pieejamās tehnoloģijas, EE pasākumu sarežģītība un izmaksas</a:t>
            </a:r>
          </a:p>
        </p:txBody>
      </p:sp>
      <p:sp>
        <p:nvSpPr>
          <p:cNvPr id="6" name="Line Callout 2 (Accent Bar) 5"/>
          <p:cNvSpPr/>
          <p:nvPr/>
        </p:nvSpPr>
        <p:spPr>
          <a:xfrm>
            <a:off x="7160029" y="1702722"/>
            <a:ext cx="4735484" cy="689957"/>
          </a:xfrm>
          <a:prstGeom prst="accentCallout2">
            <a:avLst>
              <a:gd name="adj1" fmla="val 28389"/>
              <a:gd name="adj2" fmla="val -1610"/>
              <a:gd name="adj3" fmla="val 18750"/>
              <a:gd name="adj4" fmla="val -16667"/>
              <a:gd name="adj5" fmla="val 173946"/>
              <a:gd name="adj6" fmla="val -48598"/>
            </a:avLst>
          </a:prstGeom>
          <a:solidFill>
            <a:srgbClr val="7FE577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dirty="0">
                <a:solidFill>
                  <a:srgbClr val="7030A0"/>
                </a:solidFill>
              </a:rPr>
              <a:t>Dabu piesārņot ir slikti</a:t>
            </a:r>
          </a:p>
        </p:txBody>
      </p:sp>
      <p:sp>
        <p:nvSpPr>
          <p:cNvPr id="7" name="Line Callout 2 (Accent Bar) 6"/>
          <p:cNvSpPr/>
          <p:nvPr/>
        </p:nvSpPr>
        <p:spPr>
          <a:xfrm>
            <a:off x="7160029" y="2574172"/>
            <a:ext cx="4735484" cy="712125"/>
          </a:xfrm>
          <a:prstGeom prst="accentCallout2">
            <a:avLst>
              <a:gd name="adj1" fmla="val 28389"/>
              <a:gd name="adj2" fmla="val -1610"/>
              <a:gd name="adj3" fmla="val 18750"/>
              <a:gd name="adj4" fmla="val -16667"/>
              <a:gd name="adj5" fmla="val 180204"/>
              <a:gd name="adj6" fmla="val -55620"/>
            </a:avLst>
          </a:prstGeom>
          <a:solidFill>
            <a:srgbClr val="31C42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dirty="0">
                <a:solidFill>
                  <a:srgbClr val="7030A0"/>
                </a:solidFill>
              </a:rPr>
              <a:t>Latvijai ir jābūt emisiju neitrālai līdz 2050.gadam; Klimata izmaiņas neatgriezeniski ietekmē planētu, ekosistēmas un cilvēci</a:t>
            </a:r>
          </a:p>
        </p:txBody>
      </p:sp>
      <p:sp>
        <p:nvSpPr>
          <p:cNvPr id="8" name="Line Callout 2 (Accent Bar) 7"/>
          <p:cNvSpPr/>
          <p:nvPr/>
        </p:nvSpPr>
        <p:spPr>
          <a:xfrm>
            <a:off x="7160029" y="3449775"/>
            <a:ext cx="4735484" cy="685803"/>
          </a:xfrm>
          <a:prstGeom prst="accentCallout2">
            <a:avLst>
              <a:gd name="adj1" fmla="val 28389"/>
              <a:gd name="adj2" fmla="val -1610"/>
              <a:gd name="adj3" fmla="val 18750"/>
              <a:gd name="adj4" fmla="val -16667"/>
              <a:gd name="adj5" fmla="val 177282"/>
              <a:gd name="adj6" fmla="val -57200"/>
            </a:avLst>
          </a:prstGeom>
          <a:solidFill>
            <a:srgbClr val="8FE5CE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dirty="0">
                <a:solidFill>
                  <a:srgbClr val="7030A0"/>
                </a:solidFill>
              </a:rPr>
              <a:t>Zināt, ka ūdens sildītājs ir lielākais enerģijas patērētājs; zināt kā siltināt bēniņus</a:t>
            </a:r>
          </a:p>
        </p:txBody>
      </p:sp>
      <p:sp>
        <p:nvSpPr>
          <p:cNvPr id="9" name="Line Callout 2 (Accent Bar) 8"/>
          <p:cNvSpPr/>
          <p:nvPr/>
        </p:nvSpPr>
        <p:spPr>
          <a:xfrm>
            <a:off x="7160029" y="4402969"/>
            <a:ext cx="4735484" cy="900545"/>
          </a:xfrm>
          <a:prstGeom prst="accentCallout2">
            <a:avLst>
              <a:gd name="adj1" fmla="val 28389"/>
              <a:gd name="adj2" fmla="val -1610"/>
              <a:gd name="adj3" fmla="val 18750"/>
              <a:gd name="adj4" fmla="val -16667"/>
              <a:gd name="adj5" fmla="val 132807"/>
              <a:gd name="adj6" fmla="val -59482"/>
            </a:avLst>
          </a:prstGeom>
          <a:solidFill>
            <a:srgbClr val="58D8F2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dirty="0">
                <a:solidFill>
                  <a:srgbClr val="7030A0"/>
                </a:solidFill>
              </a:rPr>
              <a:t>Atcerēties, ka jāizslēdz gaisma, izejot no telpas; atcerēties samazināt telpas temperatūru, ja neviena nav mājās</a:t>
            </a:r>
          </a:p>
        </p:txBody>
      </p:sp>
    </p:spTree>
    <p:extLst>
      <p:ext uri="{BB962C8B-B14F-4D97-AF65-F5344CB8AC3E}">
        <p14:creationId xmlns:p14="http://schemas.microsoft.com/office/powerpoint/2010/main" val="128211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-182879" y="423949"/>
          <a:ext cx="7739148" cy="6367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Line Callout 2 (Accent Bar) 1"/>
          <p:cNvSpPr/>
          <p:nvPr/>
        </p:nvSpPr>
        <p:spPr>
          <a:xfrm>
            <a:off x="7160029" y="78970"/>
            <a:ext cx="4735484" cy="689957"/>
          </a:xfrm>
          <a:prstGeom prst="accentCallout2">
            <a:avLst>
              <a:gd name="adj1" fmla="val 25979"/>
              <a:gd name="adj2" fmla="val -3014"/>
              <a:gd name="adj3" fmla="val 18750"/>
              <a:gd name="adj4" fmla="val -16667"/>
              <a:gd name="adj5" fmla="val 112500"/>
              <a:gd name="adj6" fmla="val -4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dirty="0">
                <a:solidFill>
                  <a:srgbClr val="7030A0"/>
                </a:solidFill>
              </a:rPr>
              <a:t>Ienākumi, izglītība, mājsaimniecības lielums</a:t>
            </a:r>
          </a:p>
        </p:txBody>
      </p:sp>
      <p:sp>
        <p:nvSpPr>
          <p:cNvPr id="5" name="Line Callout 2 (Accent Bar) 4"/>
          <p:cNvSpPr/>
          <p:nvPr/>
        </p:nvSpPr>
        <p:spPr>
          <a:xfrm>
            <a:off x="7160029" y="858982"/>
            <a:ext cx="4735484" cy="662247"/>
          </a:xfrm>
          <a:prstGeom prst="accentCallout2">
            <a:avLst>
              <a:gd name="adj1" fmla="val 22999"/>
              <a:gd name="adj2" fmla="val -2509"/>
              <a:gd name="adj3" fmla="val 18750"/>
              <a:gd name="adj4" fmla="val -16667"/>
              <a:gd name="adj5" fmla="val 158445"/>
              <a:gd name="adj6" fmla="val -47687"/>
            </a:avLst>
          </a:prstGeom>
          <a:solidFill>
            <a:srgbClr val="C7F89A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dirty="0">
                <a:solidFill>
                  <a:srgbClr val="7030A0"/>
                </a:solidFill>
              </a:rPr>
              <a:t>Enerģijas cenas, mājokļa lielums, īpašnieka/īrnieka statuss, pieejamās tehnoloģijas, EE pasākumu sarežģītība un izmaksas</a:t>
            </a:r>
          </a:p>
        </p:txBody>
      </p:sp>
      <p:sp>
        <p:nvSpPr>
          <p:cNvPr id="6" name="Line Callout 2 (Accent Bar) 5"/>
          <p:cNvSpPr/>
          <p:nvPr/>
        </p:nvSpPr>
        <p:spPr>
          <a:xfrm>
            <a:off x="7160029" y="1702722"/>
            <a:ext cx="4735484" cy="689957"/>
          </a:xfrm>
          <a:prstGeom prst="accentCallout2">
            <a:avLst>
              <a:gd name="adj1" fmla="val 28389"/>
              <a:gd name="adj2" fmla="val -1610"/>
              <a:gd name="adj3" fmla="val 18750"/>
              <a:gd name="adj4" fmla="val -16667"/>
              <a:gd name="adj5" fmla="val 173946"/>
              <a:gd name="adj6" fmla="val -48598"/>
            </a:avLst>
          </a:prstGeom>
          <a:solidFill>
            <a:srgbClr val="7FE577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dirty="0">
                <a:solidFill>
                  <a:srgbClr val="7030A0"/>
                </a:solidFill>
              </a:rPr>
              <a:t>Dabu piesārņot ir slikti</a:t>
            </a:r>
          </a:p>
        </p:txBody>
      </p:sp>
      <p:sp>
        <p:nvSpPr>
          <p:cNvPr id="7" name="Line Callout 2 (Accent Bar) 6"/>
          <p:cNvSpPr/>
          <p:nvPr/>
        </p:nvSpPr>
        <p:spPr>
          <a:xfrm>
            <a:off x="7160029" y="2574172"/>
            <a:ext cx="4735484" cy="712125"/>
          </a:xfrm>
          <a:prstGeom prst="accentCallout2">
            <a:avLst>
              <a:gd name="adj1" fmla="val 28389"/>
              <a:gd name="adj2" fmla="val -1610"/>
              <a:gd name="adj3" fmla="val 18750"/>
              <a:gd name="adj4" fmla="val -16667"/>
              <a:gd name="adj5" fmla="val 180204"/>
              <a:gd name="adj6" fmla="val -55620"/>
            </a:avLst>
          </a:prstGeom>
          <a:solidFill>
            <a:srgbClr val="31C42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dirty="0">
                <a:solidFill>
                  <a:srgbClr val="7030A0"/>
                </a:solidFill>
              </a:rPr>
              <a:t>Latvijai ir jābūt emisiju neitrālai līdz 2050.gadam; Klimata izmaiņas neatgriezeniski ietekmē planētu, ekosistēmas un cilvēci</a:t>
            </a:r>
          </a:p>
        </p:txBody>
      </p:sp>
      <p:sp>
        <p:nvSpPr>
          <p:cNvPr id="8" name="Line Callout 2 (Accent Bar) 7"/>
          <p:cNvSpPr/>
          <p:nvPr/>
        </p:nvSpPr>
        <p:spPr>
          <a:xfrm>
            <a:off x="7160029" y="3449775"/>
            <a:ext cx="4735484" cy="685803"/>
          </a:xfrm>
          <a:prstGeom prst="accentCallout2">
            <a:avLst>
              <a:gd name="adj1" fmla="val 28389"/>
              <a:gd name="adj2" fmla="val -1610"/>
              <a:gd name="adj3" fmla="val 18750"/>
              <a:gd name="adj4" fmla="val -16667"/>
              <a:gd name="adj5" fmla="val 177282"/>
              <a:gd name="adj6" fmla="val -57200"/>
            </a:avLst>
          </a:prstGeom>
          <a:solidFill>
            <a:srgbClr val="8FE5CE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dirty="0">
                <a:solidFill>
                  <a:srgbClr val="7030A0"/>
                </a:solidFill>
              </a:rPr>
              <a:t>Zināt, ka ūdens sildītājs ir lielākais enerģijas patērētājs; zināt kā siltināt bēniņus</a:t>
            </a:r>
          </a:p>
        </p:txBody>
      </p:sp>
      <p:sp>
        <p:nvSpPr>
          <p:cNvPr id="9" name="Line Callout 2 (Accent Bar) 8"/>
          <p:cNvSpPr/>
          <p:nvPr/>
        </p:nvSpPr>
        <p:spPr>
          <a:xfrm>
            <a:off x="7160029" y="4402969"/>
            <a:ext cx="4735484" cy="900545"/>
          </a:xfrm>
          <a:prstGeom prst="accentCallout2">
            <a:avLst>
              <a:gd name="adj1" fmla="val 28389"/>
              <a:gd name="adj2" fmla="val -1610"/>
              <a:gd name="adj3" fmla="val 18750"/>
              <a:gd name="adj4" fmla="val -16667"/>
              <a:gd name="adj5" fmla="val 132807"/>
              <a:gd name="adj6" fmla="val -59482"/>
            </a:avLst>
          </a:prstGeom>
          <a:solidFill>
            <a:srgbClr val="58D8F2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dirty="0">
                <a:solidFill>
                  <a:srgbClr val="7030A0"/>
                </a:solidFill>
              </a:rPr>
              <a:t>Atcerēties, ka jāizslēdz gaisma, izejot no telpas; atcerēties samazināt telpas temperatūru, ja neviena nav mājās</a:t>
            </a:r>
          </a:p>
        </p:txBody>
      </p:sp>
      <p:sp>
        <p:nvSpPr>
          <p:cNvPr id="10" name="Line Callout 2 (Accent Bar) 9"/>
          <p:cNvSpPr/>
          <p:nvPr/>
        </p:nvSpPr>
        <p:spPr>
          <a:xfrm>
            <a:off x="7160029" y="5522420"/>
            <a:ext cx="4735484" cy="778627"/>
          </a:xfrm>
          <a:prstGeom prst="accentCallout2">
            <a:avLst>
              <a:gd name="adj1" fmla="val 28389"/>
              <a:gd name="adj2" fmla="val -1610"/>
              <a:gd name="adj3" fmla="val 18750"/>
              <a:gd name="adj4" fmla="val -16667"/>
              <a:gd name="adj5" fmla="val 100906"/>
              <a:gd name="adj6" fmla="val -64046"/>
            </a:avLst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dirty="0"/>
              <a:t>Ēkas siltināšana, apkures katla nomaiņa, samazināt kondicioniera darbināšanu</a:t>
            </a:r>
          </a:p>
        </p:txBody>
      </p:sp>
    </p:spTree>
    <p:extLst>
      <p:ext uri="{BB962C8B-B14F-4D97-AF65-F5344CB8AC3E}">
        <p14:creationId xmlns:p14="http://schemas.microsoft.com/office/powerpoint/2010/main" val="20835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370408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v-LV" sz="4800" dirty="0">
                <a:solidFill>
                  <a:srgbClr val="FF0000"/>
                </a:solidFill>
              </a:rPr>
              <a:t>Pie darbības nevar tikt, ja pastāv šķēršļi kādā no iepriekšējiem līmeņiem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97E52F-1219-BE4F-97B1-9E8867F9D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8402" y="2141317"/>
            <a:ext cx="5913011" cy="318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69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4000" dirty="0">
                <a:latin typeface="Bahnschrift Light" panose="020B0502040204020203" pitchFamily="34" charset="0"/>
              </a:rPr>
              <a:t>Barjeras dzīvojamo ēku siltināšanai Latvijā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3112" y="1825625"/>
            <a:ext cx="7230687" cy="4351338"/>
          </a:xfrm>
        </p:spPr>
        <p:txBody>
          <a:bodyPr>
            <a:normAutofit fontScale="77500" lnSpcReduction="20000"/>
          </a:bodyPr>
          <a:lstStyle/>
          <a:p>
            <a:r>
              <a:rPr lang="lv-LV" dirty="0">
                <a:latin typeface="Bahnschrift Light" panose="020B0502040204020203" pitchFamily="34" charset="0"/>
              </a:rPr>
              <a:t>Nespēja vienoties ar kaimiņiem:</a:t>
            </a:r>
          </a:p>
          <a:p>
            <a:pPr lvl="1"/>
            <a:r>
              <a:rPr lang="lv-LV" dirty="0">
                <a:latin typeface="Bahnschrift Light" panose="020B0502040204020203" pitchFamily="34" charset="0"/>
              </a:rPr>
              <a:t>Balsotāju sadalījums: 20-60-20</a:t>
            </a:r>
          </a:p>
          <a:p>
            <a:pPr lvl="1"/>
            <a:r>
              <a:rPr lang="lv-LV" dirty="0">
                <a:latin typeface="Bahnschrift Light" panose="020B0502040204020203" pitchFamily="34" charset="0"/>
              </a:rPr>
              <a:t>Neuzticēšanās kaimiņiem, valstij, pašvaldībai utt.</a:t>
            </a:r>
          </a:p>
          <a:p>
            <a:r>
              <a:rPr lang="lv-LV" dirty="0">
                <a:latin typeface="Bahnschrift Light" panose="020B0502040204020203" pitchFamily="34" charset="0"/>
              </a:rPr>
              <a:t>Sāpju slieksnis: 1 EUR/m2/</a:t>
            </a:r>
            <a:r>
              <a:rPr lang="lv-LV" dirty="0" err="1">
                <a:latin typeface="Bahnschrift Light" panose="020B0502040204020203" pitchFamily="34" charset="0"/>
              </a:rPr>
              <a:t>mēn</a:t>
            </a:r>
            <a:r>
              <a:rPr lang="lv-LV" dirty="0">
                <a:latin typeface="Bahnschrift Light" panose="020B0502040204020203" pitchFamily="34" charset="0"/>
              </a:rPr>
              <a:t>. papildus pie komunālajiem maksājumiem</a:t>
            </a:r>
          </a:p>
          <a:p>
            <a:r>
              <a:rPr lang="lv-LV" dirty="0">
                <a:latin typeface="Bahnschrift Light" panose="020B0502040204020203" pitchFamily="34" charset="0"/>
              </a:rPr>
              <a:t>Viss process ir ļoti sarežģīts un grūts</a:t>
            </a:r>
          </a:p>
          <a:p>
            <a:r>
              <a:rPr lang="lv-LV" dirty="0">
                <a:latin typeface="Bahnschrift Light" panose="020B0502040204020203" pitchFamily="34" charset="0"/>
              </a:rPr>
              <a:t>ES fondu līdzfinansējums ir nepastāvīgs </a:t>
            </a:r>
          </a:p>
          <a:p>
            <a:r>
              <a:rPr lang="lv-LV" dirty="0">
                <a:latin typeface="Bahnschrift Light" panose="020B0502040204020203" pitchFamily="34" charset="0"/>
              </a:rPr>
              <a:t>ES fondu </a:t>
            </a:r>
            <a:r>
              <a:rPr lang="lv-LV" dirty="0" err="1">
                <a:latin typeface="Bahnschrift Light" panose="020B0502040204020203" pitchFamily="34" charset="0"/>
              </a:rPr>
              <a:t>neprognozējamība</a:t>
            </a:r>
            <a:r>
              <a:rPr lang="lv-LV" dirty="0">
                <a:latin typeface="Bahnschrift Light" panose="020B0502040204020203" pitchFamily="34" charset="0"/>
              </a:rPr>
              <a:t> būtiski ietekmē būvniecības cenas</a:t>
            </a:r>
          </a:p>
          <a:p>
            <a:r>
              <a:rPr lang="lv-LV" dirty="0" err="1">
                <a:latin typeface="Bahnschrift Light" panose="020B0502040204020203" pitchFamily="34" charset="0"/>
              </a:rPr>
              <a:t>Energoauditoru</a:t>
            </a:r>
            <a:r>
              <a:rPr lang="lv-LV" dirty="0">
                <a:latin typeface="Bahnschrift Light" panose="020B0502040204020203" pitchFamily="34" charset="0"/>
              </a:rPr>
              <a:t> un projektētāju kvalitātes problēmas</a:t>
            </a:r>
          </a:p>
          <a:p>
            <a:r>
              <a:rPr lang="lv-LV" dirty="0">
                <a:latin typeface="Bahnschrift Light" panose="020B0502040204020203" pitchFamily="34" charset="0"/>
              </a:rPr>
              <a:t>Mērķis ir nevis EE, bet dzīves vides sakārtošana un ēkas atjaunošana</a:t>
            </a:r>
          </a:p>
          <a:p>
            <a:r>
              <a:rPr lang="lv-LV" dirty="0">
                <a:latin typeface="Bahnschrift Light" panose="020B0502040204020203" pitchFamily="34" charset="0"/>
              </a:rPr>
              <a:t>ESKO grūtības, jo nav reinvestīciju fonda un iedzīvotāju neuzticēšanās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6622"/>
            <a:ext cx="4231637" cy="246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466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B820C-778A-D840-AD59-882CFA5D7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Risinājumi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B9A226-5F1B-BF42-8808-A63CA2F654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37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BDF757B-56DE-174C-820A-BDA791E9C4AB}"/>
              </a:ext>
            </a:extLst>
          </p:cNvPr>
          <p:cNvGrpSpPr/>
          <p:nvPr/>
        </p:nvGrpSpPr>
        <p:grpSpPr>
          <a:xfrm>
            <a:off x="85845" y="249380"/>
            <a:ext cx="5145912" cy="3338772"/>
            <a:chOff x="85845" y="249380"/>
            <a:chExt cx="5145912" cy="3338772"/>
          </a:xfrm>
        </p:grpSpPr>
        <p:sp>
          <p:nvSpPr>
            <p:cNvPr id="3" name="Title 3"/>
            <p:cNvSpPr txBox="1">
              <a:spLocks/>
            </p:cNvSpPr>
            <p:nvPr/>
          </p:nvSpPr>
          <p:spPr>
            <a:xfrm>
              <a:off x="85845" y="249380"/>
              <a:ext cx="5145912" cy="352504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lv-LV" sz="2800" dirty="0">
                  <a:latin typeface="Bahnschrift Light" panose="020B0502040204020203" pitchFamily="34" charset="0"/>
                </a:rPr>
                <a:t>Valsts iejaukšanās: </a:t>
              </a:r>
            </a:p>
            <a:p>
              <a:pPr algn="ctr"/>
              <a:r>
                <a:rPr lang="lv-LV" sz="2800" dirty="0">
                  <a:latin typeface="Bahnschrift Light" panose="020B0502040204020203" pitchFamily="34" charset="0"/>
                </a:rPr>
                <a:t>obligāti mērķi, kvotas, nodokļi, finanšu atbalsts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78995" y="1571465"/>
              <a:ext cx="1959611" cy="2016687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69E907C-C3D9-6B47-A889-506D747B85BC}"/>
              </a:ext>
            </a:extLst>
          </p:cNvPr>
          <p:cNvGrpSpPr/>
          <p:nvPr/>
        </p:nvGrpSpPr>
        <p:grpSpPr>
          <a:xfrm>
            <a:off x="6879771" y="375556"/>
            <a:ext cx="4158343" cy="2526796"/>
            <a:chOff x="6879771" y="375556"/>
            <a:chExt cx="4158343" cy="252679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7C68F14-8CF7-8C46-A114-7AF21A263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02742" y="1204411"/>
              <a:ext cx="2351671" cy="1697941"/>
            </a:xfrm>
            <a:prstGeom prst="rect">
              <a:avLst/>
            </a:prstGeom>
          </p:spPr>
        </p:pic>
        <p:sp>
          <p:nvSpPr>
            <p:cNvPr id="6" name="Title 3">
              <a:extLst>
                <a:ext uri="{FF2B5EF4-FFF2-40B4-BE49-F238E27FC236}">
                  <a16:creationId xmlns:a16="http://schemas.microsoft.com/office/drawing/2014/main" id="{0FDCCD97-E07B-A947-A93E-8E39196F380F}"/>
                </a:ext>
              </a:extLst>
            </p:cNvPr>
            <p:cNvSpPr txBox="1">
              <a:spLocks/>
            </p:cNvSpPr>
            <p:nvPr/>
          </p:nvSpPr>
          <p:spPr>
            <a:xfrm>
              <a:off x="6879771" y="375556"/>
              <a:ext cx="4158343" cy="358873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lv-LV" sz="3200" dirty="0">
                  <a:latin typeface="Bahnschrift Light" panose="020B0502040204020203" pitchFamily="34" charset="0"/>
                </a:rPr>
                <a:t>Izglītība un informēšana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D362EC1-B1CA-3A49-9375-0DEAB7FF5895}"/>
              </a:ext>
            </a:extLst>
          </p:cNvPr>
          <p:cNvGrpSpPr/>
          <p:nvPr/>
        </p:nvGrpSpPr>
        <p:grpSpPr>
          <a:xfrm>
            <a:off x="522514" y="3588152"/>
            <a:ext cx="3806352" cy="2359169"/>
            <a:chOff x="522514" y="3588152"/>
            <a:chExt cx="3806352" cy="235916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963AEDA-F76F-C144-8CFC-2D29E2A94A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78995" y="4096404"/>
              <a:ext cx="1464158" cy="1850917"/>
            </a:xfrm>
            <a:prstGeom prst="rect">
              <a:avLst/>
            </a:prstGeom>
          </p:spPr>
        </p:pic>
        <p:sp>
          <p:nvSpPr>
            <p:cNvPr id="9" name="Title 3">
              <a:extLst>
                <a:ext uri="{FF2B5EF4-FFF2-40B4-BE49-F238E27FC236}">
                  <a16:creationId xmlns:a16="http://schemas.microsoft.com/office/drawing/2014/main" id="{ED7ACB92-7E37-2347-BF01-EA477852FF86}"/>
                </a:ext>
              </a:extLst>
            </p:cNvPr>
            <p:cNvSpPr txBox="1">
              <a:spLocks/>
            </p:cNvSpPr>
            <p:nvPr/>
          </p:nvSpPr>
          <p:spPr>
            <a:xfrm>
              <a:off x="522514" y="3588152"/>
              <a:ext cx="3806352" cy="722591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lv-LV" sz="2800" dirty="0">
                  <a:latin typeface="Bahnschrift Light" panose="020B0502040204020203" pitchFamily="34" charset="0"/>
                </a:rPr>
                <a:t>Vērtību maiņa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238869A-19A9-2F49-B86B-94CC8C88052B}"/>
              </a:ext>
            </a:extLst>
          </p:cNvPr>
          <p:cNvGrpSpPr/>
          <p:nvPr/>
        </p:nvGrpSpPr>
        <p:grpSpPr>
          <a:xfrm>
            <a:off x="6219288" y="3681380"/>
            <a:ext cx="6140375" cy="2639028"/>
            <a:chOff x="5615129" y="3681380"/>
            <a:chExt cx="6140375" cy="263902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0060EC7-CFA1-A344-BC90-739A2DA12D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16222" y="4096404"/>
              <a:ext cx="2938191" cy="2224004"/>
            </a:xfrm>
            <a:prstGeom prst="rect">
              <a:avLst/>
            </a:prstGeom>
          </p:spPr>
        </p:pic>
        <p:sp>
          <p:nvSpPr>
            <p:cNvPr id="12" name="Title 3">
              <a:extLst>
                <a:ext uri="{FF2B5EF4-FFF2-40B4-BE49-F238E27FC236}">
                  <a16:creationId xmlns:a16="http://schemas.microsoft.com/office/drawing/2014/main" id="{EECDB983-F62D-8441-A9D2-02DD0C6795F7}"/>
                </a:ext>
              </a:extLst>
            </p:cNvPr>
            <p:cNvSpPr txBox="1">
              <a:spLocks/>
            </p:cNvSpPr>
            <p:nvPr/>
          </p:nvSpPr>
          <p:spPr>
            <a:xfrm>
              <a:off x="5615129" y="3681380"/>
              <a:ext cx="6140375" cy="666766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lv-LV" sz="3200" dirty="0">
                  <a:latin typeface="Bahnschrift Light" panose="020B0502040204020203" pitchFamily="34" charset="0"/>
                </a:rPr>
                <a:t>Vietējā kopiena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943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522" y="1557076"/>
            <a:ext cx="6134956" cy="37438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>
                <a:latin typeface="Bahnschrift Light" panose="020B0502040204020203" pitchFamily="34" charset="0"/>
              </a:rPr>
              <a:t>Politikas instrumenti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4771" y="1825625"/>
            <a:ext cx="2867891" cy="4351338"/>
          </a:xfrm>
        </p:spPr>
        <p:txBody>
          <a:bodyPr>
            <a:normAutofit/>
          </a:bodyPr>
          <a:lstStyle/>
          <a:p>
            <a:pPr algn="r"/>
            <a:r>
              <a:rPr lang="lv-LV" sz="2400" dirty="0">
                <a:latin typeface="Bahnschrift Light" panose="020B0502040204020203" pitchFamily="34" charset="0"/>
              </a:rPr>
              <a:t>Nodokļi</a:t>
            </a:r>
          </a:p>
          <a:p>
            <a:pPr algn="r"/>
            <a:r>
              <a:rPr lang="lv-LV" sz="2400" dirty="0">
                <a:latin typeface="Bahnschrift Light" panose="020B0502040204020203" pitchFamily="34" charset="0"/>
              </a:rPr>
              <a:t>Obligāti mērķi</a:t>
            </a:r>
          </a:p>
          <a:p>
            <a:pPr algn="r"/>
            <a:r>
              <a:rPr lang="lv-LV" sz="2400" dirty="0">
                <a:latin typeface="Bahnschrift Light" panose="020B0502040204020203" pitchFamily="34" charset="0"/>
              </a:rPr>
              <a:t>Kvotas</a:t>
            </a:r>
          </a:p>
          <a:p>
            <a:pPr algn="r"/>
            <a:r>
              <a:rPr lang="lv-LV" sz="2400" dirty="0">
                <a:latin typeface="Bahnschrift Light" panose="020B0502040204020203" pitchFamily="34" charset="0"/>
              </a:rPr>
              <a:t>Normatīvi</a:t>
            </a:r>
          </a:p>
          <a:p>
            <a:pPr algn="r"/>
            <a:r>
              <a:rPr lang="lv-LV" sz="2400" dirty="0">
                <a:latin typeface="Bahnschrift Light" panose="020B0502040204020203" pitchFamily="34" charset="0"/>
              </a:rPr>
              <a:t>Obligāti </a:t>
            </a:r>
            <a:r>
              <a:rPr lang="lv-LV" sz="2400" dirty="0" err="1">
                <a:latin typeface="Bahnschrift Light" panose="020B0502040204020203" pitchFamily="34" charset="0"/>
              </a:rPr>
              <a:t>energoauditi</a:t>
            </a:r>
            <a:r>
              <a:rPr lang="lv-LV" sz="2400" dirty="0">
                <a:latin typeface="Bahnschrift Light" panose="020B0502040204020203" pitchFamily="34" charset="0"/>
              </a:rPr>
              <a:t>/ </a:t>
            </a:r>
            <a:r>
              <a:rPr lang="lv-LV" sz="2400" dirty="0" err="1">
                <a:latin typeface="Bahnschrift Light" panose="020B0502040204020203" pitchFamily="34" charset="0"/>
              </a:rPr>
              <a:t>energopārvaldība</a:t>
            </a:r>
            <a:endParaRPr lang="lv-LV" sz="2400" dirty="0">
              <a:latin typeface="Bahnschrift Light" panose="020B0502040204020203" pitchFamily="34" charset="0"/>
            </a:endParaRPr>
          </a:p>
          <a:p>
            <a:pPr algn="r"/>
            <a:r>
              <a:rPr lang="lv-LV" sz="2400" dirty="0">
                <a:latin typeface="Bahnschrift Light" panose="020B0502040204020203" pitchFamily="34" charset="0"/>
              </a:rPr>
              <a:t>Obligāti </a:t>
            </a:r>
            <a:r>
              <a:rPr lang="lv-LV" sz="2400" dirty="0" err="1">
                <a:latin typeface="Bahnschrift Light" panose="020B0502040204020203" pitchFamily="34" charset="0"/>
              </a:rPr>
              <a:t>energoplāni</a:t>
            </a:r>
            <a:endParaRPr lang="lv-LV" sz="2400" dirty="0">
              <a:latin typeface="Bahnschrift Light" panose="020B0502040204020203" pitchFamily="34" charset="0"/>
            </a:endParaRPr>
          </a:p>
          <a:p>
            <a:pPr algn="r"/>
            <a:endParaRPr lang="lv-LV" sz="2400" dirty="0">
              <a:latin typeface="Bahnschrift Light" panose="020B0502040204020203" pitchFamily="34" charset="0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8559338" y="1825625"/>
            <a:ext cx="27944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2400" dirty="0">
                <a:latin typeface="Bahnschrift Light" panose="020B0502040204020203" pitchFamily="34" charset="0"/>
              </a:rPr>
              <a:t>Subsīdijas</a:t>
            </a:r>
          </a:p>
          <a:p>
            <a:r>
              <a:rPr lang="lv-LV" sz="2400" dirty="0">
                <a:latin typeface="Bahnschrift Light" panose="020B0502040204020203" pitchFamily="34" charset="0"/>
              </a:rPr>
              <a:t>Samazinātas procentu likmes</a:t>
            </a:r>
          </a:p>
          <a:p>
            <a:r>
              <a:rPr lang="lv-LV" sz="2400" dirty="0">
                <a:latin typeface="Bahnschrift Light" panose="020B0502040204020203" pitchFamily="34" charset="0"/>
              </a:rPr>
              <a:t>Informācijas kampaņas</a:t>
            </a:r>
          </a:p>
          <a:p>
            <a:r>
              <a:rPr lang="lv-LV" sz="2400" dirty="0">
                <a:latin typeface="Bahnschrift Light" panose="020B0502040204020203" pitchFamily="34" charset="0"/>
              </a:rPr>
              <a:t>Nodokļu atlaides</a:t>
            </a:r>
          </a:p>
          <a:p>
            <a:r>
              <a:rPr lang="lv-LV" sz="2400" dirty="0">
                <a:latin typeface="Bahnschrift Light" panose="020B0502040204020203" pitchFamily="34" charset="0"/>
              </a:rPr>
              <a:t>Atviegloti administratīvie pasākumi</a:t>
            </a:r>
          </a:p>
          <a:p>
            <a:endParaRPr lang="lv-LV" sz="2400" dirty="0">
              <a:latin typeface="Bahnschrift Light" panose="020B0502040204020203" pitchFamily="34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19E51D1-D507-B842-A0FE-9036A279315D}"/>
              </a:ext>
            </a:extLst>
          </p:cNvPr>
          <p:cNvSpPr txBox="1">
            <a:spLocks/>
          </p:cNvSpPr>
          <p:nvPr/>
        </p:nvSpPr>
        <p:spPr>
          <a:xfrm>
            <a:off x="838200" y="5676482"/>
            <a:ext cx="10515600" cy="1172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lv-LV">
                <a:latin typeface="Bahnschrift Light" panose="020B0502040204020203" pitchFamily="34" charset="0"/>
              </a:rPr>
              <a:t>Politikas viena otru pastiprina vai vājina un to kopējais efekts ir reizinājums nevis summa.</a:t>
            </a:r>
            <a:endParaRPr lang="lv-LV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15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62219-BEE4-E045-B4BF-B9ADDC7D5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b="1" dirty="0" err="1"/>
              <a:t>Enerģijas</a:t>
            </a:r>
            <a:r>
              <a:rPr lang="en-US" sz="4800" b="1" dirty="0"/>
              <a:t> </a:t>
            </a:r>
            <a:r>
              <a:rPr lang="en-US" sz="4800" b="1" dirty="0" err="1"/>
              <a:t>patēriņš</a:t>
            </a:r>
            <a:r>
              <a:rPr lang="en-US" sz="4800" b="1" dirty="0"/>
              <a:t> un </a:t>
            </a:r>
            <a:r>
              <a:rPr lang="en-US" sz="4800" b="1" dirty="0" err="1"/>
              <a:t>zaļā</a:t>
            </a:r>
            <a:r>
              <a:rPr lang="en-US" sz="4800" b="1" dirty="0"/>
              <a:t> </a:t>
            </a:r>
            <a:r>
              <a:rPr lang="en-US" sz="4800" b="1" dirty="0" err="1"/>
              <a:t>ekonomika</a:t>
            </a:r>
            <a:r>
              <a:rPr lang="en-US" sz="4800" b="1" dirty="0"/>
              <a:t> </a:t>
            </a:r>
            <a:br>
              <a:rPr lang="en-US" sz="4800" b="1" dirty="0"/>
            </a:br>
            <a:endParaRPr lang="en-US" sz="4800" b="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66C4C10-A094-104D-8083-4CB08D6CCE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1) </a:t>
            </a:r>
            <a:r>
              <a:rPr lang="en-US" sz="2800" dirty="0" err="1"/>
              <a:t>resursu</a:t>
            </a:r>
            <a:r>
              <a:rPr lang="en-US" sz="2800" dirty="0"/>
              <a:t> </a:t>
            </a:r>
            <a:r>
              <a:rPr lang="en-US" sz="2800" dirty="0" err="1"/>
              <a:t>izsīkšana</a:t>
            </a:r>
            <a:endParaRPr lang="en-US" sz="28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3F2AE96-5FAA-FA4F-ADD6-6F729FE2FA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2) </a:t>
            </a:r>
            <a:r>
              <a:rPr lang="en-US" dirty="0" err="1"/>
              <a:t>brīvā</a:t>
            </a:r>
            <a:r>
              <a:rPr lang="en-US" dirty="0"/>
              <a:t> </a:t>
            </a:r>
            <a:r>
              <a:rPr lang="en-US" dirty="0" err="1"/>
              <a:t>koplietošanas</a:t>
            </a:r>
            <a:r>
              <a:rPr lang="en-US" dirty="0"/>
              <a:t> </a:t>
            </a:r>
            <a:r>
              <a:rPr lang="en-US" dirty="0" err="1"/>
              <a:t>resursa</a:t>
            </a:r>
            <a:r>
              <a:rPr lang="en-US" dirty="0"/>
              <a:t> (</a:t>
            </a:r>
            <a:r>
              <a:rPr lang="en-US" dirty="0" err="1"/>
              <a:t>gaisa</a:t>
            </a:r>
            <a:r>
              <a:rPr lang="en-US" dirty="0"/>
              <a:t>) </a:t>
            </a:r>
            <a:r>
              <a:rPr lang="en-US" dirty="0" err="1"/>
              <a:t>piesārņošana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FE8D28-F75D-4A42-B9DC-8D1401AFE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407" y="3331037"/>
            <a:ext cx="3855057" cy="24853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5A1BF2-A876-B440-BF92-192AE8434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2844" y="2505075"/>
            <a:ext cx="4229969" cy="357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47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617" y="-17829"/>
            <a:ext cx="9710651" cy="742503"/>
          </a:xfrm>
        </p:spPr>
        <p:txBody>
          <a:bodyPr>
            <a:noAutofit/>
          </a:bodyPr>
          <a:lstStyle/>
          <a:p>
            <a:r>
              <a:rPr lang="lv-LV" sz="2800" dirty="0">
                <a:latin typeface="Bahnschrift Light" panose="020B0502040204020203" pitchFamily="34" charset="0"/>
              </a:rPr>
              <a:t>Barjeru nojaukšana dzīvojamo ēku siltināšanai Latvijā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73335" y="3990064"/>
            <a:ext cx="4787088" cy="49849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lv-LV" sz="1400">
                <a:latin typeface="Bahnschrift Light" panose="020B0502040204020203" pitchFamily="34" charset="0"/>
              </a:rPr>
              <a:t>Balsotāju sadalījums: 20-60-20</a:t>
            </a:r>
            <a:endParaRPr lang="lv-LV" sz="1400" dirty="0">
              <a:latin typeface="Bahnschrift Light" panose="020B0502040204020203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59129" y="4654057"/>
            <a:ext cx="4801294" cy="5213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lv-LV" sz="1400" dirty="0">
                <a:latin typeface="Bahnschrift Light" panose="020B0502040204020203" pitchFamily="34" charset="0"/>
              </a:rPr>
              <a:t>Neuzticēšanās kaimiņiem, valstij, pašvaldībai utt.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93072" y="2920950"/>
            <a:ext cx="4793327" cy="5332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lv-LV" sz="1400" dirty="0">
                <a:latin typeface="Bahnschrift Light" panose="020B0502040204020203" pitchFamily="34" charset="0"/>
              </a:rPr>
              <a:t>Sāpju slieksnis: 1 EUR/m2/</a:t>
            </a:r>
            <a:r>
              <a:rPr lang="lv-LV" sz="1400" dirty="0" err="1">
                <a:latin typeface="Bahnschrift Light" panose="020B0502040204020203" pitchFamily="34" charset="0"/>
              </a:rPr>
              <a:t>mēn</a:t>
            </a:r>
            <a:r>
              <a:rPr lang="lv-LV" sz="1400" dirty="0">
                <a:latin typeface="Bahnschrift Light" panose="020B0502040204020203" pitchFamily="34" charset="0"/>
              </a:rPr>
              <a:t>. papildus pie komunālajiem maksājumiem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48045" y="6069464"/>
            <a:ext cx="4838355" cy="57626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lv-LV" sz="1400" dirty="0">
                <a:latin typeface="Bahnschrift Light" panose="020B0502040204020203" pitchFamily="34" charset="0"/>
              </a:rPr>
              <a:t>Viss process ir ļoti sarežģīts un grūts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01386" y="1200613"/>
            <a:ext cx="4806142" cy="42687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lv-LV" sz="1400" dirty="0">
                <a:latin typeface="Bahnschrift Light" panose="020B0502040204020203" pitchFamily="34" charset="0"/>
              </a:rPr>
              <a:t>ES fondu līdzfinansējums ir nepastāvīgs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93073" y="639938"/>
            <a:ext cx="4793327" cy="51960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lv-LV" sz="1400" dirty="0">
                <a:latin typeface="Bahnschrift Light" panose="020B0502040204020203" pitchFamily="34" charset="0"/>
              </a:rPr>
              <a:t>ES fondu negatīvā ietekme uz būvniecības cenām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65017" y="1759018"/>
            <a:ext cx="4789518" cy="4980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lv-LV" sz="1400" dirty="0" err="1">
                <a:latin typeface="Bahnschrift Light" panose="020B0502040204020203" pitchFamily="34" charset="0"/>
              </a:rPr>
              <a:t>Energoauditoru</a:t>
            </a:r>
            <a:r>
              <a:rPr lang="lv-LV" sz="1400" dirty="0">
                <a:latin typeface="Bahnschrift Light" panose="020B0502040204020203" pitchFamily="34" charset="0"/>
              </a:rPr>
              <a:t> un projektētāju kvalitātes problēmas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59129" y="5288891"/>
            <a:ext cx="4827271" cy="62404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lv-LV" sz="1400" dirty="0">
                <a:latin typeface="Bahnschrift Light" panose="020B0502040204020203" pitchFamily="34" charset="0"/>
              </a:rPr>
              <a:t>Mērķis ir nevis EE, bet dzīves vides sakārtošana un ēkas atjaunošana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01386" y="2422546"/>
            <a:ext cx="4797829" cy="40421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lv-LV" sz="1400" dirty="0">
                <a:latin typeface="Bahnschrift Light" panose="020B0502040204020203" pitchFamily="34" charset="0"/>
              </a:rPr>
              <a:t>ESKO grūtības, jo nav reinvestīciju fonda un iedzīvotāju neuzticēšanās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59129" y="3518738"/>
            <a:ext cx="4785013" cy="40421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lv-LV" sz="1400" dirty="0">
                <a:latin typeface="Bahnschrift Light" panose="020B0502040204020203" pitchFamily="34" charset="0"/>
              </a:rPr>
              <a:t>Nav intereses un izpratnes indivīda ietekmi uz klimata pārmaiņu samazināšanu 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829879" y="3990062"/>
            <a:ext cx="5351483" cy="123856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1400" dirty="0">
                <a:latin typeface="Bahnschrift Light" panose="020B0502040204020203" pitchFamily="34" charset="0"/>
              </a:rPr>
              <a:t>Mājas vecākais vai čempions, kas dzīvo ēkā un viņa atbalstīšana; «</a:t>
            </a:r>
            <a:r>
              <a:rPr lang="lv-LV" sz="1400" dirty="0" err="1">
                <a:latin typeface="Bahnschrift Light" panose="020B0502040204020203" pitchFamily="34" charset="0"/>
              </a:rPr>
              <a:t>lakatiņradio</a:t>
            </a:r>
            <a:r>
              <a:rPr lang="lv-LV" sz="1400" dirty="0">
                <a:latin typeface="Bahnschrift Light" panose="020B0502040204020203" pitchFamily="34" charset="0"/>
              </a:rPr>
              <a:t>»; vietējās sabiedrības spiediens; labās prakses piemēri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829880" y="5385160"/>
            <a:ext cx="5367364" cy="5213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1400" dirty="0">
                <a:latin typeface="Bahnschrift Light" panose="020B0502040204020203" pitchFamily="34" charset="0"/>
              </a:rPr>
              <a:t>Precīzi orientēta informācijas kampaņa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870324" y="2920950"/>
            <a:ext cx="5358458" cy="53322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1400" dirty="0">
                <a:latin typeface="Bahnschrift Light" panose="020B0502040204020203" pitchFamily="34" charset="0"/>
              </a:rPr>
              <a:t>Valsts atbalsta instrumenta atbalsta apjoms ir saistīts ar sāpju sliekšņa līmeni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5829880" y="6069464"/>
            <a:ext cx="5408794" cy="57626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1400" dirty="0">
                <a:latin typeface="Bahnschrift Light" panose="020B0502040204020203" pitchFamily="34" charset="0"/>
              </a:rPr>
              <a:t>Čempions; pašvaldību atbalsts; vienas pieturas aģentūra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5870325" y="639937"/>
            <a:ext cx="5358458" cy="62708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1400" dirty="0">
                <a:latin typeface="Bahnschrift Light" panose="020B0502040204020203" pitchFamily="34" charset="0"/>
              </a:rPr>
              <a:t>Ilgtermiņa plānošana par ES fondu un citu finansējuma avotu vienmērīgu sadalījumu un pieejamību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5837191" y="1827886"/>
            <a:ext cx="5354199" cy="49802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1400" dirty="0">
                <a:latin typeface="Bahnschrift Light" panose="020B0502040204020203" pitchFamily="34" charset="0"/>
              </a:rPr>
              <a:t>Valsts pastiprina kontroli un veido vidi kvalitātes uzlabošanai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5879096" y="2422546"/>
            <a:ext cx="5363490" cy="40421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1400" dirty="0">
                <a:latin typeface="Bahnschrift Light" panose="020B0502040204020203" pitchFamily="34" charset="0"/>
              </a:rPr>
              <a:t>Valsts izveido ESKO reinvestīciju fondu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5835535" y="3518738"/>
            <a:ext cx="5349163" cy="40421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1400" dirty="0">
                <a:latin typeface="Bahnschrift Light" panose="020B0502040204020203" pitchFamily="34" charset="0"/>
              </a:rPr>
              <a:t>Izglītības sistēma</a:t>
            </a:r>
          </a:p>
        </p:txBody>
      </p:sp>
      <p:cxnSp>
        <p:nvCxnSpPr>
          <p:cNvPr id="15" name="Straight Connector 14"/>
          <p:cNvCxnSpPr>
            <a:endCxn id="11" idx="3"/>
          </p:cNvCxnSpPr>
          <p:nvPr/>
        </p:nvCxnSpPr>
        <p:spPr>
          <a:xfrm flipH="1" flipV="1">
            <a:off x="5486400" y="899739"/>
            <a:ext cx="383924" cy="72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0" idx="3"/>
          </p:cNvCxnSpPr>
          <p:nvPr/>
        </p:nvCxnSpPr>
        <p:spPr>
          <a:xfrm flipH="1">
            <a:off x="5507528" y="1103981"/>
            <a:ext cx="371568" cy="310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39" idx="1"/>
            <a:endCxn id="12" idx="3"/>
          </p:cNvCxnSpPr>
          <p:nvPr/>
        </p:nvCxnSpPr>
        <p:spPr>
          <a:xfrm flipH="1" flipV="1">
            <a:off x="5454535" y="2008032"/>
            <a:ext cx="382656" cy="688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41" idx="1"/>
          </p:cNvCxnSpPr>
          <p:nvPr/>
        </p:nvCxnSpPr>
        <p:spPr>
          <a:xfrm flipH="1">
            <a:off x="5507528" y="2624654"/>
            <a:ext cx="371568" cy="288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3" idx="1"/>
            <a:endCxn id="8" idx="3"/>
          </p:cNvCxnSpPr>
          <p:nvPr/>
        </p:nvCxnSpPr>
        <p:spPr>
          <a:xfrm flipH="1">
            <a:off x="5486399" y="3187560"/>
            <a:ext cx="383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2" idx="1"/>
            <a:endCxn id="43" idx="3"/>
          </p:cNvCxnSpPr>
          <p:nvPr/>
        </p:nvCxnSpPr>
        <p:spPr>
          <a:xfrm flipH="1">
            <a:off x="5444142" y="3720846"/>
            <a:ext cx="3913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30" idx="1"/>
          </p:cNvCxnSpPr>
          <p:nvPr/>
        </p:nvCxnSpPr>
        <p:spPr>
          <a:xfrm flipH="1" flipV="1">
            <a:off x="5499216" y="2766139"/>
            <a:ext cx="330664" cy="18432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30" idx="1"/>
          </p:cNvCxnSpPr>
          <p:nvPr/>
        </p:nvCxnSpPr>
        <p:spPr>
          <a:xfrm flipH="1" flipV="1">
            <a:off x="5454536" y="4364183"/>
            <a:ext cx="375344" cy="245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5444142" y="4482876"/>
            <a:ext cx="405810" cy="285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32" idx="1"/>
          </p:cNvCxnSpPr>
          <p:nvPr/>
        </p:nvCxnSpPr>
        <p:spPr>
          <a:xfrm flipH="1" flipV="1">
            <a:off x="5444142" y="4504604"/>
            <a:ext cx="385738" cy="11412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 flipV="1">
            <a:off x="5444142" y="5037725"/>
            <a:ext cx="426182" cy="3754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34" idx="1"/>
            <a:endCxn id="34" idx="1"/>
          </p:cNvCxnSpPr>
          <p:nvPr/>
        </p:nvCxnSpPr>
        <p:spPr>
          <a:xfrm>
            <a:off x="5829880" y="635759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34" idx="1"/>
            <a:endCxn id="9" idx="3"/>
          </p:cNvCxnSpPr>
          <p:nvPr/>
        </p:nvCxnSpPr>
        <p:spPr>
          <a:xfrm flipH="1">
            <a:off x="5486400" y="6357598"/>
            <a:ext cx="343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endCxn id="13" idx="3"/>
          </p:cNvCxnSpPr>
          <p:nvPr/>
        </p:nvCxnSpPr>
        <p:spPr>
          <a:xfrm flipH="1" flipV="1">
            <a:off x="5486400" y="5600912"/>
            <a:ext cx="350791" cy="201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ounded Rectangle 76"/>
          <p:cNvSpPr/>
          <p:nvPr/>
        </p:nvSpPr>
        <p:spPr>
          <a:xfrm>
            <a:off x="5870324" y="1343583"/>
            <a:ext cx="5358458" cy="43126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1400" dirty="0">
                <a:latin typeface="Bahnschrift Light" panose="020B0502040204020203" pitchFamily="34" charset="0"/>
              </a:rPr>
              <a:t>Zinātnes un pētniecības atbalsts</a:t>
            </a:r>
          </a:p>
        </p:txBody>
      </p:sp>
      <p:cxnSp>
        <p:nvCxnSpPr>
          <p:cNvPr id="79" name="Straight Connector 78"/>
          <p:cNvCxnSpPr>
            <a:stCxn id="77" idx="1"/>
          </p:cNvCxnSpPr>
          <p:nvPr/>
        </p:nvCxnSpPr>
        <p:spPr>
          <a:xfrm flipH="1">
            <a:off x="5454535" y="1559216"/>
            <a:ext cx="415789" cy="2686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84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3" grpId="0" animBg="1"/>
      <p:bldP spid="34" grpId="0" animBg="1"/>
      <p:bldP spid="37" grpId="0" animBg="1"/>
      <p:bldP spid="39" grpId="0" animBg="1"/>
      <p:bldP spid="41" grpId="0" animBg="1"/>
      <p:bldP spid="42" grpId="0" animBg="1"/>
      <p:bldP spid="7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58" y="123825"/>
            <a:ext cx="8866909" cy="66432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705" y="2323932"/>
            <a:ext cx="3324689" cy="24006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2695" y="2700208"/>
            <a:ext cx="3115110" cy="185763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81312" y="901700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lv-LV" sz="3200" dirty="0">
                <a:latin typeface="Bahnschrift Light" panose="020B0502040204020203" pitchFamily="34" charset="0"/>
              </a:rPr>
              <a:t>Cilvēkus neinteresē enerģija pati par sevi, bet gan pakalpojumi/labumi, ko tā nodrošina: Cilvēkam vajag ….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lv-LV" sz="3200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73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lv-LV" sz="3600" b="1" u="sng" dirty="0">
                <a:solidFill>
                  <a:srgbClr val="FF0000"/>
                </a:solidFill>
                <a:latin typeface="Bahnschrift Light" panose="020B0502040204020203" pitchFamily="34" charset="0"/>
              </a:rPr>
              <a:t>Cik daudz </a:t>
            </a:r>
            <a:r>
              <a:rPr lang="lv-LV" sz="3600" dirty="0">
                <a:latin typeface="Bahnschrift Light" panose="020B0502040204020203" pitchFamily="34" charset="0"/>
              </a:rPr>
              <a:t>enerģijas ir </a:t>
            </a:r>
            <a:r>
              <a:rPr lang="lv-LV" sz="3600" b="1" u="sng" dirty="0">
                <a:solidFill>
                  <a:srgbClr val="FF0000"/>
                </a:solidFill>
                <a:latin typeface="Bahnschrift Light" panose="020B0502040204020203" pitchFamily="34" charset="0"/>
              </a:rPr>
              <a:t>jātērē</a:t>
            </a:r>
            <a:r>
              <a:rPr lang="lv-LV" sz="3600" dirty="0">
                <a:latin typeface="Bahnschrift Light" panose="020B0502040204020203" pitchFamily="34" charset="0"/>
              </a:rPr>
              <a:t>, lai cilvēks var saņemt pakalpojumus/labumus, kurus vēlas </a:t>
            </a:r>
          </a:p>
          <a:p>
            <a:pPr marL="0" indent="0" algn="ctr">
              <a:buNone/>
            </a:pPr>
            <a:r>
              <a:rPr lang="lv-LV" sz="3600" dirty="0">
                <a:latin typeface="Bahnschrift Light" panose="020B0502040204020203" pitchFamily="34" charset="0"/>
              </a:rPr>
              <a:t>un </a:t>
            </a:r>
          </a:p>
          <a:p>
            <a:pPr marL="0" indent="0" algn="ctr">
              <a:buNone/>
            </a:pPr>
            <a:r>
              <a:rPr lang="lv-LV" sz="3600" b="1" dirty="0">
                <a:solidFill>
                  <a:srgbClr val="FF0000"/>
                </a:solidFill>
                <a:latin typeface="Bahnschrift Light" panose="020B0502040204020203" pitchFamily="34" charset="0"/>
              </a:rPr>
              <a:t>no kā ir ražota </a:t>
            </a:r>
            <a:r>
              <a:rPr lang="lv-LV" sz="3600" dirty="0">
                <a:latin typeface="Bahnschrift Light" panose="020B0502040204020203" pitchFamily="34" charset="0"/>
              </a:rPr>
              <a:t>šī enerģija?</a:t>
            </a:r>
          </a:p>
        </p:txBody>
      </p:sp>
    </p:spTree>
    <p:extLst>
      <p:ext uri="{BB962C8B-B14F-4D97-AF65-F5344CB8AC3E}">
        <p14:creationId xmlns:p14="http://schemas.microsoft.com/office/powerpoint/2010/main" val="195743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225" y="1525227"/>
            <a:ext cx="5768477" cy="46038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23C91B-AFCC-1F45-8BE0-A6C2E281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err="1"/>
              <a:t>Mēs</a:t>
            </a:r>
            <a:r>
              <a:rPr lang="en-US" sz="3600" dirty="0"/>
              <a:t> </a:t>
            </a:r>
            <a:r>
              <a:rPr lang="en-US" sz="3600" dirty="0" err="1"/>
              <a:t>dzīvojam</a:t>
            </a:r>
            <a:r>
              <a:rPr lang="en-US" sz="3600" dirty="0"/>
              <a:t> </a:t>
            </a:r>
            <a:r>
              <a:rPr lang="en-US" sz="3600" dirty="0" err="1"/>
              <a:t>laikmeta</a:t>
            </a:r>
            <a:r>
              <a:rPr lang="en-US" sz="3600" dirty="0"/>
              <a:t> </a:t>
            </a:r>
            <a:r>
              <a:rPr lang="en-US" sz="3600" dirty="0" err="1"/>
              <a:t>griežos</a:t>
            </a:r>
            <a:r>
              <a:rPr lang="en-US" sz="3600" dirty="0"/>
              <a:t>: </a:t>
            </a:r>
            <a:br>
              <a:rPr lang="en-US" sz="3600" dirty="0"/>
            </a:br>
            <a:r>
              <a:rPr lang="en-US" sz="3600" dirty="0" err="1"/>
              <a:t>vecais</a:t>
            </a:r>
            <a:r>
              <a:rPr lang="en-US" sz="3600" dirty="0"/>
              <a:t> </a:t>
            </a:r>
            <a:r>
              <a:rPr lang="en-US" sz="3600" dirty="0" err="1"/>
              <a:t>nespēj</a:t>
            </a:r>
            <a:r>
              <a:rPr lang="en-US" sz="3600" dirty="0"/>
              <a:t> </a:t>
            </a:r>
            <a:r>
              <a:rPr lang="en-US" sz="3600" dirty="0" err="1"/>
              <a:t>aiziet</a:t>
            </a:r>
            <a:r>
              <a:rPr lang="en-US" sz="3600" dirty="0"/>
              <a:t> un </a:t>
            </a:r>
            <a:r>
              <a:rPr lang="en-US" sz="3600" dirty="0" err="1"/>
              <a:t>jaunajam</a:t>
            </a:r>
            <a:r>
              <a:rPr lang="en-US" sz="3600" dirty="0"/>
              <a:t> </a:t>
            </a:r>
            <a:r>
              <a:rPr lang="en-US" sz="3600" dirty="0" err="1"/>
              <a:t>ir</a:t>
            </a:r>
            <a:r>
              <a:rPr lang="en-US" sz="3600" dirty="0"/>
              <a:t> </a:t>
            </a:r>
            <a:r>
              <a:rPr lang="en-US" sz="3600" dirty="0" err="1"/>
              <a:t>jāizcīna</a:t>
            </a:r>
            <a:r>
              <a:rPr lang="en-US" sz="3600" dirty="0"/>
              <a:t> </a:t>
            </a:r>
            <a:r>
              <a:rPr lang="en-US" sz="3600" dirty="0" err="1"/>
              <a:t>sava</a:t>
            </a:r>
            <a:r>
              <a:rPr lang="en-US" sz="3600" dirty="0"/>
              <a:t> </a:t>
            </a:r>
            <a:r>
              <a:rPr lang="en-US" sz="3600" dirty="0" err="1"/>
              <a:t>vieta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91396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latin typeface="Bahnschrift Light" panose="020B0502040204020203" pitchFamily="34" charset="0"/>
              </a:rPr>
              <a:t>Kāpēc pārmaiņas nenotiek tik strauji kā vajadzētu?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02953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1283" y="-2064148"/>
            <a:ext cx="15079578" cy="1129790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>
                <a:latin typeface="Bahnschrift Light" panose="020B0502040204020203" pitchFamily="34" charset="0"/>
              </a:rPr>
              <a:t>Barjeras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838200" y="4978400"/>
            <a:ext cx="10515600" cy="1223963"/>
          </a:xfrm>
        </p:spPr>
        <p:txBody>
          <a:bodyPr/>
          <a:lstStyle/>
          <a:p>
            <a:pPr marL="0" indent="0" algn="ctr">
              <a:buNone/>
            </a:pPr>
            <a:r>
              <a:rPr lang="lv-LV" dirty="0">
                <a:latin typeface="Bahnschrift Light" panose="020B0502040204020203" pitchFamily="34" charset="0"/>
              </a:rPr>
              <a:t>Jo sarežģītāks ir risinājums (augstākas barjeras), </a:t>
            </a:r>
          </a:p>
          <a:p>
            <a:pPr marL="0" indent="0" algn="ctr">
              <a:buNone/>
            </a:pPr>
            <a:r>
              <a:rPr lang="lv-LV" dirty="0">
                <a:latin typeface="Bahnschrift Light" panose="020B0502040204020203" pitchFamily="34" charset="0"/>
              </a:rPr>
              <a:t>jo mazāka iespēja, ka cilvēks veiks darbību</a:t>
            </a:r>
          </a:p>
        </p:txBody>
      </p:sp>
    </p:spTree>
    <p:extLst>
      <p:ext uri="{BB962C8B-B14F-4D97-AF65-F5344CB8AC3E}">
        <p14:creationId xmlns:p14="http://schemas.microsoft.com/office/powerpoint/2010/main" val="83283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-182879" y="423949"/>
          <a:ext cx="7739148" cy="6367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Line Callout 2 (Accent Bar) 1"/>
          <p:cNvSpPr/>
          <p:nvPr/>
        </p:nvSpPr>
        <p:spPr>
          <a:xfrm>
            <a:off x="7160029" y="78970"/>
            <a:ext cx="4735484" cy="689957"/>
          </a:xfrm>
          <a:prstGeom prst="accentCallout2">
            <a:avLst>
              <a:gd name="adj1" fmla="val 25979"/>
              <a:gd name="adj2" fmla="val -3014"/>
              <a:gd name="adj3" fmla="val 18750"/>
              <a:gd name="adj4" fmla="val -16667"/>
              <a:gd name="adj5" fmla="val 112500"/>
              <a:gd name="adj6" fmla="val -4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dirty="0">
                <a:solidFill>
                  <a:srgbClr val="7030A0"/>
                </a:solidFill>
              </a:rPr>
              <a:t>Ienākumi, izglītība, mājsaimniecības lielums</a:t>
            </a:r>
          </a:p>
        </p:txBody>
      </p:sp>
    </p:spTree>
    <p:extLst>
      <p:ext uri="{BB962C8B-B14F-4D97-AF65-F5344CB8AC3E}">
        <p14:creationId xmlns:p14="http://schemas.microsoft.com/office/powerpoint/2010/main" val="134985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-182879" y="423949"/>
          <a:ext cx="7739148" cy="6367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Line Callout 2 (Accent Bar) 1"/>
          <p:cNvSpPr/>
          <p:nvPr/>
        </p:nvSpPr>
        <p:spPr>
          <a:xfrm>
            <a:off x="7160029" y="78970"/>
            <a:ext cx="4735484" cy="689957"/>
          </a:xfrm>
          <a:prstGeom prst="accentCallout2">
            <a:avLst>
              <a:gd name="adj1" fmla="val 25979"/>
              <a:gd name="adj2" fmla="val -3014"/>
              <a:gd name="adj3" fmla="val 18750"/>
              <a:gd name="adj4" fmla="val -16667"/>
              <a:gd name="adj5" fmla="val 170651"/>
              <a:gd name="adj6" fmla="val -39574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dirty="0">
                <a:solidFill>
                  <a:srgbClr val="7030A0"/>
                </a:solidFill>
              </a:rPr>
              <a:t>Ienākumi, izglītība, mājsaimniecības lielums</a:t>
            </a:r>
          </a:p>
        </p:txBody>
      </p:sp>
      <p:sp>
        <p:nvSpPr>
          <p:cNvPr id="5" name="Line Callout 2 (Accent Bar) 4"/>
          <p:cNvSpPr/>
          <p:nvPr/>
        </p:nvSpPr>
        <p:spPr>
          <a:xfrm>
            <a:off x="7160029" y="858982"/>
            <a:ext cx="4735484" cy="662247"/>
          </a:xfrm>
          <a:prstGeom prst="accentCallout2">
            <a:avLst>
              <a:gd name="adj1" fmla="val 22999"/>
              <a:gd name="adj2" fmla="val -2509"/>
              <a:gd name="adj3" fmla="val 18750"/>
              <a:gd name="adj4" fmla="val -16667"/>
              <a:gd name="adj5" fmla="val 262706"/>
              <a:gd name="adj6" fmla="val -49263"/>
            </a:avLst>
          </a:prstGeom>
          <a:solidFill>
            <a:srgbClr val="C7F89A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dirty="0">
                <a:solidFill>
                  <a:srgbClr val="7030A0"/>
                </a:solidFill>
              </a:rPr>
              <a:t>Enerģijas cenas, mājokļa lielums, īpašnieka/īrnieka statuss, pieejamās tehnoloģijas, EE pasākumu sarežģītība un izmaksas</a:t>
            </a:r>
          </a:p>
        </p:txBody>
      </p:sp>
    </p:spTree>
    <p:extLst>
      <p:ext uri="{BB962C8B-B14F-4D97-AF65-F5344CB8AC3E}">
        <p14:creationId xmlns:p14="http://schemas.microsoft.com/office/powerpoint/2010/main" val="91285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7269</TotalTime>
  <Words>878</Words>
  <Application>Microsoft Macintosh PowerPoint</Application>
  <PresentationFormat>Widescreen</PresentationFormat>
  <Paragraphs>126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Bahnschrift Light</vt:lpstr>
      <vt:lpstr>Calibri</vt:lpstr>
      <vt:lpstr>Calibri Light</vt:lpstr>
      <vt:lpstr>Office Theme</vt:lpstr>
      <vt:lpstr>PowerPoint Presentation</vt:lpstr>
      <vt:lpstr>Enerģijas patēriņš un zaļā ekonomika  </vt:lpstr>
      <vt:lpstr>PowerPoint Presentation</vt:lpstr>
      <vt:lpstr>PowerPoint Presentation</vt:lpstr>
      <vt:lpstr>Mēs dzīvojam laikmeta griežos:  vecais nespēj aiziet un jaunajam ir jāizcīna sava vieta</vt:lpstr>
      <vt:lpstr>Kāpēc pārmaiņas nenotiek tik strauji kā vajadzētu?</vt:lpstr>
      <vt:lpstr>Barjeras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Barjeras dzīvojamo ēku siltināšanai Latvijā</vt:lpstr>
      <vt:lpstr>Risinājumi</vt:lpstr>
      <vt:lpstr>PowerPoint Presentation</vt:lpstr>
      <vt:lpstr>Politikas instrumenti</vt:lpstr>
      <vt:lpstr>Barjeru nojaukšana dzīvojamo ēku siltināšanai Latvijā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Vai «lakatiņradio» un čempioni var palīdzēt samazināt ietekmi uz klimatu?</dc:title>
  <dc:creator>Andra Blumberga</dc:creator>
  <cp:lastModifiedBy>Andra Blumberga</cp:lastModifiedBy>
  <cp:revision>74</cp:revision>
  <dcterms:created xsi:type="dcterms:W3CDTF">2019-08-30T07:35:04Z</dcterms:created>
  <dcterms:modified xsi:type="dcterms:W3CDTF">2019-09-26T05:23:56Z</dcterms:modified>
</cp:coreProperties>
</file>